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Lst>
  <p:notesMasterIdLst>
    <p:notesMasterId r:id="rId16"/>
  </p:notesMasterIdLst>
  <p:handoutMasterIdLst>
    <p:handoutMasterId r:id="rId17"/>
  </p:handoutMasterIdLst>
  <p:sldIdLst>
    <p:sldId id="258" r:id="rId6"/>
    <p:sldId id="305" r:id="rId7"/>
    <p:sldId id="296" r:id="rId8"/>
    <p:sldId id="257" r:id="rId9"/>
    <p:sldId id="314" r:id="rId10"/>
    <p:sldId id="313" r:id="rId11"/>
    <p:sldId id="309" r:id="rId12"/>
    <p:sldId id="310" r:id="rId13"/>
    <p:sldId id="311" r:id="rId14"/>
    <p:sldId id="280"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540" autoAdjust="0"/>
    <p:restoredTop sz="44301" autoAdjust="0"/>
  </p:normalViewPr>
  <p:slideViewPr>
    <p:cSldViewPr snapToGrid="0" snapToObjects="1">
      <p:cViewPr varScale="1">
        <p:scale>
          <a:sx n="50" d="100"/>
          <a:sy n="50" d="100"/>
        </p:scale>
        <p:origin x="3132" y="5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 Clancy" userId="1a9590fd-ba72-4b9f-8fa1-cdb9fe283da1" providerId="ADAL" clId="{F6F34FBD-B384-4122-8196-BE1E4CA0EB08}"/>
    <pc:docChg chg="custSel modSld">
      <pc:chgData name="Lyn Clancy" userId="1a9590fd-ba72-4b9f-8fa1-cdb9fe283da1" providerId="ADAL" clId="{F6F34FBD-B384-4122-8196-BE1E4CA0EB08}" dt="2023-10-31T18:30:21.220" v="151" actId="12"/>
      <pc:docMkLst>
        <pc:docMk/>
      </pc:docMkLst>
      <pc:sldChg chg="modNotes">
        <pc:chgData name="Lyn Clancy" userId="1a9590fd-ba72-4b9f-8fa1-cdb9fe283da1" providerId="ADAL" clId="{F6F34FBD-B384-4122-8196-BE1E4CA0EB08}" dt="2023-10-31T18:28:30.544" v="40" actId="14100"/>
        <pc:sldMkLst>
          <pc:docMk/>
          <pc:sldMk cId="2821036369" sldId="257"/>
        </pc:sldMkLst>
      </pc:sldChg>
      <pc:sldChg chg="modNotes">
        <pc:chgData name="Lyn Clancy" userId="1a9590fd-ba72-4b9f-8fa1-cdb9fe283da1" providerId="ADAL" clId="{F6F34FBD-B384-4122-8196-BE1E4CA0EB08}" dt="2023-10-31T18:29:54.358" v="144"/>
        <pc:sldMkLst>
          <pc:docMk/>
          <pc:sldMk cId="4176398784" sldId="309"/>
        </pc:sldMkLst>
      </pc:sldChg>
      <pc:sldChg chg="modNotes">
        <pc:chgData name="Lyn Clancy" userId="1a9590fd-ba72-4b9f-8fa1-cdb9fe283da1" providerId="ADAL" clId="{F6F34FBD-B384-4122-8196-BE1E4CA0EB08}" dt="2023-10-31T18:30:10.729" v="148" actId="20577"/>
        <pc:sldMkLst>
          <pc:docMk/>
          <pc:sldMk cId="1991252017" sldId="310"/>
        </pc:sldMkLst>
      </pc:sldChg>
      <pc:sldChg chg="modNotes">
        <pc:chgData name="Lyn Clancy" userId="1a9590fd-ba72-4b9f-8fa1-cdb9fe283da1" providerId="ADAL" clId="{F6F34FBD-B384-4122-8196-BE1E4CA0EB08}" dt="2023-10-31T18:30:21.220" v="151" actId="12"/>
        <pc:sldMkLst>
          <pc:docMk/>
          <pc:sldMk cId="2094521084" sldId="311"/>
        </pc:sldMkLst>
      </pc:sldChg>
      <pc:sldChg chg="modNotes">
        <pc:chgData name="Lyn Clancy" userId="1a9590fd-ba72-4b9f-8fa1-cdb9fe283da1" providerId="ADAL" clId="{F6F34FBD-B384-4122-8196-BE1E4CA0EB08}" dt="2023-10-31T18:29:46.061" v="143" actId="20577"/>
        <pc:sldMkLst>
          <pc:docMk/>
          <pc:sldMk cId="2779048428" sldId="313"/>
        </pc:sldMkLst>
      </pc:sldChg>
      <pc:sldChg chg="modSp mod modNotes">
        <pc:chgData name="Lyn Clancy" userId="1a9590fd-ba72-4b9f-8fa1-cdb9fe283da1" providerId="ADAL" clId="{F6F34FBD-B384-4122-8196-BE1E4CA0EB08}" dt="2023-10-31T18:29:33.513" v="139" actId="21"/>
        <pc:sldMkLst>
          <pc:docMk/>
          <pc:sldMk cId="1727398107" sldId="314"/>
        </pc:sldMkLst>
        <pc:spChg chg="mod">
          <ac:chgData name="Lyn Clancy" userId="1a9590fd-ba72-4b9f-8fa1-cdb9fe283da1" providerId="ADAL" clId="{F6F34FBD-B384-4122-8196-BE1E4CA0EB08}" dt="2023-10-26T15:16:44.039" v="37" actId="20577"/>
          <ac:spMkLst>
            <pc:docMk/>
            <pc:sldMk cId="1727398107" sldId="314"/>
            <ac:spMk id="3" creationId="{00000000-0000-0000-0000-000000000000}"/>
          </ac:spMkLst>
        </pc:spChg>
      </pc:sldChg>
    </pc:docChg>
  </pc:docChgLst>
  <pc:docChgLst>
    <pc:chgData name="Lisa Benton" userId="S::lisa.benton@lcra.org::4e10d72b-3eea-4516-8706-ea0b8fe7ccc8" providerId="AD" clId="Web-{A575F72E-CB8E-E3B4-3364-27DCF24B541E}"/>
    <pc:docChg chg="modSld">
      <pc:chgData name="Lisa Benton" userId="S::lisa.benton@lcra.org::4e10d72b-3eea-4516-8706-ea0b8fe7ccc8" providerId="AD" clId="Web-{A575F72E-CB8E-E3B4-3364-27DCF24B541E}" dt="2023-10-25T15:51:58.620" v="2" actId="20577"/>
      <pc:docMkLst>
        <pc:docMk/>
      </pc:docMkLst>
      <pc:sldChg chg="modSp">
        <pc:chgData name="Lisa Benton" userId="S::lisa.benton@lcra.org::4e10d72b-3eea-4516-8706-ea0b8fe7ccc8" providerId="AD" clId="Web-{A575F72E-CB8E-E3B4-3364-27DCF24B541E}" dt="2023-10-25T15:51:58.620" v="2" actId="20577"/>
        <pc:sldMkLst>
          <pc:docMk/>
          <pc:sldMk cId="1727398107" sldId="314"/>
        </pc:sldMkLst>
        <pc:spChg chg="mod">
          <ac:chgData name="Lisa Benton" userId="S::lisa.benton@lcra.org::4e10d72b-3eea-4516-8706-ea0b8fe7ccc8" providerId="AD" clId="Web-{A575F72E-CB8E-E3B4-3364-27DCF24B541E}" dt="2023-10-25T15:51:58.620" v="2" actId="20577"/>
          <ac:spMkLst>
            <pc:docMk/>
            <pc:sldMk cId="1727398107" sldId="314"/>
            <ac:spMk id="3" creationId="{00000000-0000-0000-0000-000000000000}"/>
          </ac:spMkLst>
        </pc:spChg>
      </pc:sldChg>
    </pc:docChg>
  </pc:docChgLst>
  <pc:docChgLst>
    <pc:chgData name="Lyn Clancy" userId="1a9590fd-ba72-4b9f-8fa1-cdb9fe283da1" providerId="ADAL" clId="{56BA6E8C-96FD-4FC2-BCF4-D48ACD0CEE82}"/>
    <pc:docChg chg="custSel addSld delSld modSld sldOrd">
      <pc:chgData name="Lyn Clancy" userId="1a9590fd-ba72-4b9f-8fa1-cdb9fe283da1" providerId="ADAL" clId="{56BA6E8C-96FD-4FC2-BCF4-D48ACD0CEE82}" dt="2023-10-24T22:23:04.602" v="2413" actId="20577"/>
      <pc:docMkLst>
        <pc:docMk/>
      </pc:docMkLst>
      <pc:sldChg chg="modSp mod">
        <pc:chgData name="Lyn Clancy" userId="1a9590fd-ba72-4b9f-8fa1-cdb9fe283da1" providerId="ADAL" clId="{56BA6E8C-96FD-4FC2-BCF4-D48ACD0CEE82}" dt="2023-10-23T16:55:49.761" v="485" actId="6549"/>
        <pc:sldMkLst>
          <pc:docMk/>
          <pc:sldMk cId="2821036369" sldId="257"/>
        </pc:sldMkLst>
        <pc:spChg chg="mod">
          <ac:chgData name="Lyn Clancy" userId="1a9590fd-ba72-4b9f-8fa1-cdb9fe283da1" providerId="ADAL" clId="{56BA6E8C-96FD-4FC2-BCF4-D48ACD0CEE82}" dt="2023-10-23T16:55:49.761" v="485" actId="6549"/>
          <ac:spMkLst>
            <pc:docMk/>
            <pc:sldMk cId="2821036369" sldId="257"/>
            <ac:spMk id="7" creationId="{15C3CF1C-D7D9-473A-93A2-8BCC247149B1}"/>
          </ac:spMkLst>
        </pc:spChg>
      </pc:sldChg>
      <pc:sldChg chg="delSp modSp mod delAnim modAnim">
        <pc:chgData name="Lyn Clancy" userId="1a9590fd-ba72-4b9f-8fa1-cdb9fe283da1" providerId="ADAL" clId="{56BA6E8C-96FD-4FC2-BCF4-D48ACD0CEE82}" dt="2023-10-23T16:55:40.634" v="483" actId="20577"/>
        <pc:sldMkLst>
          <pc:docMk/>
          <pc:sldMk cId="3036981159" sldId="258"/>
        </pc:sldMkLst>
        <pc:spChg chg="mod">
          <ac:chgData name="Lyn Clancy" userId="1a9590fd-ba72-4b9f-8fa1-cdb9fe283da1" providerId="ADAL" clId="{56BA6E8C-96FD-4FC2-BCF4-D48ACD0CEE82}" dt="2023-10-23T16:55:40.634" v="483" actId="20577"/>
          <ac:spMkLst>
            <pc:docMk/>
            <pc:sldMk cId="3036981159" sldId="258"/>
            <ac:spMk id="2" creationId="{00000000-0000-0000-0000-000000000000}"/>
          </ac:spMkLst>
        </pc:spChg>
        <pc:spChg chg="del mod">
          <ac:chgData name="Lyn Clancy" userId="1a9590fd-ba72-4b9f-8fa1-cdb9fe283da1" providerId="ADAL" clId="{56BA6E8C-96FD-4FC2-BCF4-D48ACD0CEE82}" dt="2023-10-23T16:51:03.548" v="41"/>
          <ac:spMkLst>
            <pc:docMk/>
            <pc:sldMk cId="3036981159" sldId="258"/>
            <ac:spMk id="3" creationId="{0ACFF894-4B0C-3E0F-DA64-F833CC89743C}"/>
          </ac:spMkLst>
        </pc:spChg>
      </pc:sldChg>
      <pc:sldChg chg="del">
        <pc:chgData name="Lyn Clancy" userId="1a9590fd-ba72-4b9f-8fa1-cdb9fe283da1" providerId="ADAL" clId="{56BA6E8C-96FD-4FC2-BCF4-D48ACD0CEE82}" dt="2023-10-23T16:51:26.856" v="43" actId="47"/>
        <pc:sldMkLst>
          <pc:docMk/>
          <pc:sldMk cId="20715532" sldId="260"/>
        </pc:sldMkLst>
      </pc:sldChg>
      <pc:sldChg chg="del">
        <pc:chgData name="Lyn Clancy" userId="1a9590fd-ba72-4b9f-8fa1-cdb9fe283da1" providerId="ADAL" clId="{56BA6E8C-96FD-4FC2-BCF4-D48ACD0CEE82}" dt="2023-10-23T16:51:34.791" v="44" actId="47"/>
        <pc:sldMkLst>
          <pc:docMk/>
          <pc:sldMk cId="173477479" sldId="261"/>
        </pc:sldMkLst>
      </pc:sldChg>
      <pc:sldChg chg="del">
        <pc:chgData name="Lyn Clancy" userId="1a9590fd-ba72-4b9f-8fa1-cdb9fe283da1" providerId="ADAL" clId="{56BA6E8C-96FD-4FC2-BCF4-D48ACD0CEE82}" dt="2023-10-23T16:51:40.654" v="46" actId="47"/>
        <pc:sldMkLst>
          <pc:docMk/>
          <pc:sldMk cId="109273684" sldId="262"/>
        </pc:sldMkLst>
      </pc:sldChg>
      <pc:sldChg chg="modSp mod">
        <pc:chgData name="Lyn Clancy" userId="1a9590fd-ba72-4b9f-8fa1-cdb9fe283da1" providerId="ADAL" clId="{56BA6E8C-96FD-4FC2-BCF4-D48ACD0CEE82}" dt="2023-10-23T17:02:09.513" v="770" actId="27636"/>
        <pc:sldMkLst>
          <pc:docMk/>
          <pc:sldMk cId="244664379" sldId="296"/>
        </pc:sldMkLst>
        <pc:spChg chg="mod">
          <ac:chgData name="Lyn Clancy" userId="1a9590fd-ba72-4b9f-8fa1-cdb9fe283da1" providerId="ADAL" clId="{56BA6E8C-96FD-4FC2-BCF4-D48ACD0CEE82}" dt="2023-10-23T17:02:09.513" v="770" actId="27636"/>
          <ac:spMkLst>
            <pc:docMk/>
            <pc:sldMk cId="244664379" sldId="296"/>
            <ac:spMk id="3" creationId="{00000000-0000-0000-0000-000000000000}"/>
          </ac:spMkLst>
        </pc:spChg>
      </pc:sldChg>
      <pc:sldChg chg="modSp del mod">
        <pc:chgData name="Lyn Clancy" userId="1a9590fd-ba72-4b9f-8fa1-cdb9fe283da1" providerId="ADAL" clId="{56BA6E8C-96FD-4FC2-BCF4-D48ACD0CEE82}" dt="2023-10-23T16:54:19.297" v="296" actId="2696"/>
        <pc:sldMkLst>
          <pc:docMk/>
          <pc:sldMk cId="2076163545" sldId="297"/>
        </pc:sldMkLst>
        <pc:spChg chg="mod">
          <ac:chgData name="Lyn Clancy" userId="1a9590fd-ba72-4b9f-8fa1-cdb9fe283da1" providerId="ADAL" clId="{56BA6E8C-96FD-4FC2-BCF4-D48ACD0CEE82}" dt="2023-10-23T16:53:45.872" v="282" actId="6549"/>
          <ac:spMkLst>
            <pc:docMk/>
            <pc:sldMk cId="2076163545" sldId="297"/>
            <ac:spMk id="3" creationId="{00000000-0000-0000-0000-000000000000}"/>
          </ac:spMkLst>
        </pc:spChg>
      </pc:sldChg>
      <pc:sldChg chg="del">
        <pc:chgData name="Lyn Clancy" userId="1a9590fd-ba72-4b9f-8fa1-cdb9fe283da1" providerId="ADAL" clId="{56BA6E8C-96FD-4FC2-BCF4-D48ACD0CEE82}" dt="2023-10-23T17:04:01.323" v="981" actId="47"/>
        <pc:sldMkLst>
          <pc:docMk/>
          <pc:sldMk cId="1025418650" sldId="300"/>
        </pc:sldMkLst>
      </pc:sldChg>
      <pc:sldChg chg="modSp del mod">
        <pc:chgData name="Lyn Clancy" userId="1a9590fd-ba72-4b9f-8fa1-cdb9fe283da1" providerId="ADAL" clId="{56BA6E8C-96FD-4FC2-BCF4-D48ACD0CEE82}" dt="2023-10-23T16:51:58.861" v="51" actId="47"/>
        <pc:sldMkLst>
          <pc:docMk/>
          <pc:sldMk cId="2598062882" sldId="303"/>
        </pc:sldMkLst>
        <pc:spChg chg="mod">
          <ac:chgData name="Lyn Clancy" userId="1a9590fd-ba72-4b9f-8fa1-cdb9fe283da1" providerId="ADAL" clId="{56BA6E8C-96FD-4FC2-BCF4-D48ACD0CEE82}" dt="2023-10-23T16:51:50.174" v="47" actId="21"/>
          <ac:spMkLst>
            <pc:docMk/>
            <pc:sldMk cId="2598062882" sldId="303"/>
            <ac:spMk id="4" creationId="{6EA071A4-F763-4136-8A6A-B20CF819DD43}"/>
          </ac:spMkLst>
        </pc:spChg>
      </pc:sldChg>
      <pc:sldChg chg="del">
        <pc:chgData name="Lyn Clancy" userId="1a9590fd-ba72-4b9f-8fa1-cdb9fe283da1" providerId="ADAL" clId="{56BA6E8C-96FD-4FC2-BCF4-D48ACD0CEE82}" dt="2023-10-23T16:51:36.771" v="45" actId="47"/>
        <pc:sldMkLst>
          <pc:docMk/>
          <pc:sldMk cId="459446614" sldId="304"/>
        </pc:sldMkLst>
      </pc:sldChg>
      <pc:sldChg chg="modNotesTx">
        <pc:chgData name="Lyn Clancy" userId="1a9590fd-ba72-4b9f-8fa1-cdb9fe283da1" providerId="ADAL" clId="{56BA6E8C-96FD-4FC2-BCF4-D48ACD0CEE82}" dt="2023-10-23T16:51:55.464" v="50" actId="20577"/>
        <pc:sldMkLst>
          <pc:docMk/>
          <pc:sldMk cId="943704996" sldId="305"/>
        </pc:sldMkLst>
      </pc:sldChg>
      <pc:sldChg chg="del">
        <pc:chgData name="Lyn Clancy" userId="1a9590fd-ba72-4b9f-8fa1-cdb9fe283da1" providerId="ADAL" clId="{56BA6E8C-96FD-4FC2-BCF4-D48ACD0CEE82}" dt="2023-10-23T16:51:16.063" v="42" actId="47"/>
        <pc:sldMkLst>
          <pc:docMk/>
          <pc:sldMk cId="283823608" sldId="306"/>
        </pc:sldMkLst>
      </pc:sldChg>
      <pc:sldChg chg="modSp del mod">
        <pc:chgData name="Lyn Clancy" userId="1a9590fd-ba72-4b9f-8fa1-cdb9fe283da1" providerId="ADAL" clId="{56BA6E8C-96FD-4FC2-BCF4-D48ACD0CEE82}" dt="2023-10-23T17:01:50.340" v="733" actId="47"/>
        <pc:sldMkLst>
          <pc:docMk/>
          <pc:sldMk cId="700452382" sldId="307"/>
        </pc:sldMkLst>
        <pc:spChg chg="mod">
          <ac:chgData name="Lyn Clancy" userId="1a9590fd-ba72-4b9f-8fa1-cdb9fe283da1" providerId="ADAL" clId="{56BA6E8C-96FD-4FC2-BCF4-D48ACD0CEE82}" dt="2023-10-23T17:00:24.887" v="622" actId="21"/>
          <ac:spMkLst>
            <pc:docMk/>
            <pc:sldMk cId="700452382" sldId="307"/>
            <ac:spMk id="4" creationId="{6EA071A4-F763-4136-8A6A-B20CF819DD43}"/>
          </ac:spMkLst>
        </pc:spChg>
      </pc:sldChg>
      <pc:sldChg chg="modSp mod">
        <pc:chgData name="Lyn Clancy" userId="1a9590fd-ba72-4b9f-8fa1-cdb9fe283da1" providerId="ADAL" clId="{56BA6E8C-96FD-4FC2-BCF4-D48ACD0CEE82}" dt="2023-10-23T17:00:01.647" v="621" actId="6549"/>
        <pc:sldMkLst>
          <pc:docMk/>
          <pc:sldMk cId="4176398784" sldId="309"/>
        </pc:sldMkLst>
        <pc:spChg chg="mod">
          <ac:chgData name="Lyn Clancy" userId="1a9590fd-ba72-4b9f-8fa1-cdb9fe283da1" providerId="ADAL" clId="{56BA6E8C-96FD-4FC2-BCF4-D48ACD0CEE82}" dt="2023-10-23T16:57:29.794" v="547" actId="6549"/>
          <ac:spMkLst>
            <pc:docMk/>
            <pc:sldMk cId="4176398784" sldId="309"/>
            <ac:spMk id="2" creationId="{00000000-0000-0000-0000-000000000000}"/>
          </ac:spMkLst>
        </pc:spChg>
        <pc:spChg chg="mod">
          <ac:chgData name="Lyn Clancy" userId="1a9590fd-ba72-4b9f-8fa1-cdb9fe283da1" providerId="ADAL" clId="{56BA6E8C-96FD-4FC2-BCF4-D48ACD0CEE82}" dt="2023-10-23T17:00:01.647" v="621" actId="6549"/>
          <ac:spMkLst>
            <pc:docMk/>
            <pc:sldMk cId="4176398784" sldId="309"/>
            <ac:spMk id="3" creationId="{00000000-0000-0000-0000-000000000000}"/>
          </ac:spMkLst>
        </pc:spChg>
      </pc:sldChg>
      <pc:sldChg chg="modSp mod modNotesTx">
        <pc:chgData name="Lyn Clancy" userId="1a9590fd-ba72-4b9f-8fa1-cdb9fe283da1" providerId="ADAL" clId="{56BA6E8C-96FD-4FC2-BCF4-D48ACD0CEE82}" dt="2023-10-24T22:23:04.602" v="2413" actId="20577"/>
        <pc:sldMkLst>
          <pc:docMk/>
          <pc:sldMk cId="1991252017" sldId="310"/>
        </pc:sldMkLst>
        <pc:spChg chg="mod">
          <ac:chgData name="Lyn Clancy" userId="1a9590fd-ba72-4b9f-8fa1-cdb9fe283da1" providerId="ADAL" clId="{56BA6E8C-96FD-4FC2-BCF4-D48ACD0CEE82}" dt="2023-10-23T16:57:44.871" v="555" actId="27636"/>
          <ac:spMkLst>
            <pc:docMk/>
            <pc:sldMk cId="1991252017" sldId="310"/>
            <ac:spMk id="2" creationId="{00000000-0000-0000-0000-000000000000}"/>
          </ac:spMkLst>
        </pc:spChg>
        <pc:spChg chg="mod">
          <ac:chgData name="Lyn Clancy" userId="1a9590fd-ba72-4b9f-8fa1-cdb9fe283da1" providerId="ADAL" clId="{56BA6E8C-96FD-4FC2-BCF4-D48ACD0CEE82}" dt="2023-10-24T22:23:04.602" v="2413" actId="20577"/>
          <ac:spMkLst>
            <pc:docMk/>
            <pc:sldMk cId="1991252017" sldId="310"/>
            <ac:spMk id="3" creationId="{00000000-0000-0000-0000-000000000000}"/>
          </ac:spMkLst>
        </pc:spChg>
      </pc:sldChg>
      <pc:sldChg chg="modSp mod modNotesTx">
        <pc:chgData name="Lyn Clancy" userId="1a9590fd-ba72-4b9f-8fa1-cdb9fe283da1" providerId="ADAL" clId="{56BA6E8C-96FD-4FC2-BCF4-D48ACD0CEE82}" dt="2023-10-23T17:25:35.091" v="1992" actId="20577"/>
        <pc:sldMkLst>
          <pc:docMk/>
          <pc:sldMk cId="2094521084" sldId="311"/>
        </pc:sldMkLst>
        <pc:spChg chg="mod">
          <ac:chgData name="Lyn Clancy" userId="1a9590fd-ba72-4b9f-8fa1-cdb9fe283da1" providerId="ADAL" clId="{56BA6E8C-96FD-4FC2-BCF4-D48ACD0CEE82}" dt="2023-10-23T17:01:40.897" v="732" actId="20577"/>
          <ac:spMkLst>
            <pc:docMk/>
            <pc:sldMk cId="2094521084" sldId="311"/>
            <ac:spMk id="3" creationId="{30039982-15B8-B8EA-DFBE-DE1D078CA6F7}"/>
          </ac:spMkLst>
        </pc:spChg>
      </pc:sldChg>
      <pc:sldChg chg="delSp modSp add mod ord delAnim modAnim modNotesTx">
        <pc:chgData name="Lyn Clancy" userId="1a9590fd-ba72-4b9f-8fa1-cdb9fe283da1" providerId="ADAL" clId="{56BA6E8C-96FD-4FC2-BCF4-D48ACD0CEE82}" dt="2023-10-23T17:12:12.267" v="1674" actId="20577"/>
        <pc:sldMkLst>
          <pc:docMk/>
          <pc:sldMk cId="1727398107" sldId="314"/>
        </pc:sldMkLst>
        <pc:spChg chg="mod">
          <ac:chgData name="Lyn Clancy" userId="1a9590fd-ba72-4b9f-8fa1-cdb9fe283da1" providerId="ADAL" clId="{56BA6E8C-96FD-4FC2-BCF4-D48ACD0CEE82}" dt="2023-10-23T16:58:25.846" v="594" actId="20577"/>
          <ac:spMkLst>
            <pc:docMk/>
            <pc:sldMk cId="1727398107" sldId="314"/>
            <ac:spMk id="2" creationId="{00000000-0000-0000-0000-000000000000}"/>
          </ac:spMkLst>
        </pc:spChg>
        <pc:spChg chg="mod">
          <ac:chgData name="Lyn Clancy" userId="1a9590fd-ba72-4b9f-8fa1-cdb9fe283da1" providerId="ADAL" clId="{56BA6E8C-96FD-4FC2-BCF4-D48ACD0CEE82}" dt="2023-10-23T17:12:12.267" v="1674" actId="20577"/>
          <ac:spMkLst>
            <pc:docMk/>
            <pc:sldMk cId="1727398107" sldId="314"/>
            <ac:spMk id="3" creationId="{00000000-0000-0000-0000-000000000000}"/>
          </ac:spMkLst>
        </pc:spChg>
        <pc:spChg chg="del mod">
          <ac:chgData name="Lyn Clancy" userId="1a9590fd-ba72-4b9f-8fa1-cdb9fe283da1" providerId="ADAL" clId="{56BA6E8C-96FD-4FC2-BCF4-D48ACD0CEE82}" dt="2023-10-23T16:58:35.656" v="599" actId="478"/>
          <ac:spMkLst>
            <pc:docMk/>
            <pc:sldMk cId="1727398107" sldId="314"/>
            <ac:spMk id="6" creationId="{123AD3F2-2362-3D96-F549-755E1CB45F79}"/>
          </ac:spMkLst>
        </pc:spChg>
      </pc:sldChg>
      <pc:sldMasterChg chg="delSldLayout">
        <pc:chgData name="Lyn Clancy" userId="1a9590fd-ba72-4b9f-8fa1-cdb9fe283da1" providerId="ADAL" clId="{56BA6E8C-96FD-4FC2-BCF4-D48ACD0CEE82}" dt="2023-10-23T16:51:26.856" v="43" actId="47"/>
        <pc:sldMasterMkLst>
          <pc:docMk/>
          <pc:sldMasterMk cId="0" sldId="2147483660"/>
        </pc:sldMasterMkLst>
        <pc:sldLayoutChg chg="del">
          <pc:chgData name="Lyn Clancy" userId="1a9590fd-ba72-4b9f-8fa1-cdb9fe283da1" providerId="ADAL" clId="{56BA6E8C-96FD-4FC2-BCF4-D48ACD0CEE82}" dt="2023-10-23T16:51:26.856" v="43" actId="47"/>
          <pc:sldLayoutMkLst>
            <pc:docMk/>
            <pc:sldMasterMk cId="0" sldId="2147483660"/>
            <pc:sldLayoutMk cId="79314566" sldId="21474836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772EE4F-65F7-9E40-AE26-E092BF844270}" type="datetimeFigureOut">
              <a:rPr lang="en-US" smtClean="0"/>
              <a:t>10/31/2023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A1DCD60-4FF1-7E4C-8480-54C65F3F2FF6}" type="slidenum">
              <a:rPr lang="en-US" smtClean="0"/>
              <a:t>‹#›</a:t>
            </a:fld>
            <a:endParaRPr lang="en-US"/>
          </a:p>
        </p:txBody>
      </p:sp>
    </p:spTree>
    <p:extLst>
      <p:ext uri="{BB962C8B-B14F-4D97-AF65-F5344CB8AC3E}">
        <p14:creationId xmlns:p14="http://schemas.microsoft.com/office/powerpoint/2010/main" val="40572924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B2D997C-23D4-E14F-ABA4-7C7D84EA643F}" type="datetimeFigureOut">
              <a:rPr lang="en-US" smtClean="0"/>
              <a:t>10/31/2023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62C3C2-3E61-2247-A1A3-0D2804B7CA91}" type="slidenum">
              <a:rPr lang="en-US" smtClean="0"/>
              <a:t>‹#›</a:t>
            </a:fld>
            <a:endParaRPr lang="en-US"/>
          </a:p>
        </p:txBody>
      </p:sp>
    </p:spTree>
    <p:extLst>
      <p:ext uri="{BB962C8B-B14F-4D97-AF65-F5344CB8AC3E}">
        <p14:creationId xmlns:p14="http://schemas.microsoft.com/office/powerpoint/2010/main" val="28512301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in aquatic ecosystem</a:t>
            </a:r>
          </a:p>
          <a:p>
            <a:r>
              <a:rPr lang="en-US" dirty="0"/>
              <a:t>Different than ZMs</a:t>
            </a:r>
          </a:p>
        </p:txBody>
      </p:sp>
      <p:sp>
        <p:nvSpPr>
          <p:cNvPr id="4" name="Slide Number Placeholder 3"/>
          <p:cNvSpPr>
            <a:spLocks noGrp="1"/>
          </p:cNvSpPr>
          <p:nvPr>
            <p:ph type="sldNum" sz="quarter" idx="10"/>
          </p:nvPr>
        </p:nvSpPr>
        <p:spPr/>
        <p:txBody>
          <a:bodyPr/>
          <a:lstStyle/>
          <a:p>
            <a:fld id="{C797DD79-622E-4BB0-BD1C-8F6B0F5A81BE}" type="slidenum">
              <a:rPr lang="en-US" smtClean="0"/>
              <a:t>1</a:t>
            </a:fld>
            <a:endParaRPr lang="en-US"/>
          </a:p>
        </p:txBody>
      </p:sp>
    </p:spTree>
    <p:extLst>
      <p:ext uri="{BB962C8B-B14F-4D97-AF65-F5344CB8AC3E}">
        <p14:creationId xmlns:p14="http://schemas.microsoft.com/office/powerpoint/2010/main" val="3502226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2C3C2-3E61-2247-A1A3-0D2804B7CA91}" type="slidenum">
              <a:rPr lang="en-US" smtClean="0"/>
              <a:t>10</a:t>
            </a:fld>
            <a:endParaRPr lang="en-US"/>
          </a:p>
        </p:txBody>
      </p:sp>
    </p:spTree>
    <p:extLst>
      <p:ext uri="{BB962C8B-B14F-4D97-AF65-F5344CB8AC3E}">
        <p14:creationId xmlns:p14="http://schemas.microsoft.com/office/powerpoint/2010/main" val="53056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500"/>
              </a:spcAft>
            </a:pPr>
            <a:r>
              <a:rPr lang="en-US" sz="1200" dirty="0"/>
              <a:t>Six species across four basins, more than 1,900 miles of proposed critical habitat</a:t>
            </a:r>
          </a:p>
          <a:p>
            <a:pPr>
              <a:spcAft>
                <a:spcPts val="1500"/>
              </a:spcAft>
            </a:pPr>
            <a:r>
              <a:rPr lang="en-US" sz="1200" dirty="0"/>
              <a:t>In Colorado River basin – four species, two endemic</a:t>
            </a:r>
          </a:p>
          <a:p>
            <a:pPr>
              <a:spcAft>
                <a:spcPts val="1500"/>
              </a:spcAft>
            </a:pPr>
            <a:r>
              <a:rPr lang="en-US" sz="1200" dirty="0"/>
              <a:t>Once listed, “take” is prohibited**</a:t>
            </a:r>
          </a:p>
          <a:p>
            <a:pPr>
              <a:spcAft>
                <a:spcPts val="1500"/>
              </a:spcAft>
            </a:pPr>
            <a:r>
              <a:rPr lang="en-US" sz="1200" dirty="0"/>
              <a:t>Formal protection expected…any day now</a:t>
            </a:r>
          </a:p>
          <a:p>
            <a:pPr>
              <a:spcAft>
                <a:spcPts val="1500"/>
              </a:spcAft>
            </a:pPr>
            <a:endParaRPr lang="en-US" sz="1200" dirty="0"/>
          </a:p>
          <a:p>
            <a:pPr>
              <a:spcAft>
                <a:spcPts val="1500"/>
              </a:spcAft>
            </a:pPr>
            <a:r>
              <a:rPr lang="en-US" dirty="0"/>
              <a:t>This slide shows the four federally proposed species we have in our basin.  The two on the top middle and left, Texas pimpleback and Texas fatmucket, are found only in the Texas Colorado River basin and no where else in the world.</a:t>
            </a:r>
          </a:p>
          <a:p>
            <a:pPr marL="194310" marR="0" lvl="0" indent="-1943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next slide will give you a sense of scale in our basin. </a:t>
            </a:r>
          </a:p>
          <a:p>
            <a:endParaRPr lang="en-US" dirty="0"/>
          </a:p>
          <a:p>
            <a:endParaRPr lang="en-US" dirty="0"/>
          </a:p>
          <a:p>
            <a:r>
              <a:rPr lang="en-US" dirty="0"/>
              <a:t>[NOTE: if anyone asks about the tags/numbers on the shells, the response can be:  “these mussels are a part of a study in the lower river near Altair and those are the tracking devices.”]</a:t>
            </a:r>
          </a:p>
        </p:txBody>
      </p:sp>
      <p:sp>
        <p:nvSpPr>
          <p:cNvPr id="4" name="Slide Number Placeholder 3"/>
          <p:cNvSpPr>
            <a:spLocks noGrp="1"/>
          </p:cNvSpPr>
          <p:nvPr>
            <p:ph type="sldNum" sz="quarter" idx="5"/>
          </p:nvPr>
        </p:nvSpPr>
        <p:spPr/>
        <p:txBody>
          <a:bodyPr/>
          <a:lstStyle/>
          <a:p>
            <a:fld id="{28EAA170-969F-9F4C-81E5-8BB996D9D897}" type="slidenum">
              <a:rPr lang="en-US" smtClean="0"/>
              <a:pPr/>
              <a:t>2</a:t>
            </a:fld>
            <a:endParaRPr lang="en-US" dirty="0"/>
          </a:p>
        </p:txBody>
      </p:sp>
    </p:spTree>
    <p:extLst>
      <p:ext uri="{BB962C8B-B14F-4D97-AF65-F5344CB8AC3E}">
        <p14:creationId xmlns:p14="http://schemas.microsoft.com/office/powerpoint/2010/main" val="141105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2C3C2-3E61-2247-A1A3-0D2804B7CA91}" type="slidenum">
              <a:rPr lang="en-US" smtClean="0"/>
              <a:t>3</a:t>
            </a:fld>
            <a:endParaRPr lang="en-US"/>
          </a:p>
        </p:txBody>
      </p:sp>
    </p:spTree>
    <p:extLst>
      <p:ext uri="{BB962C8B-B14F-4D97-AF65-F5344CB8AC3E}">
        <p14:creationId xmlns:p14="http://schemas.microsoft.com/office/powerpoint/2010/main" val="2637165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6711" y="4415789"/>
            <a:ext cx="5812649" cy="4615321"/>
          </a:xfrm>
        </p:spPr>
        <p:txBody>
          <a:bodyPr/>
          <a:lstStyle/>
          <a:p>
            <a:r>
              <a:rPr lang="en-US" sz="1100" dirty="0"/>
              <a:t>This slide shows where these mussels and their habitats are located within the LCRA Water Service area. The areas are delineated as Zones because the nature of the area will dictate what types of actions may be necessary to comply with the Endangered Species Act.</a:t>
            </a:r>
          </a:p>
          <a:p>
            <a:endParaRPr lang="en-US" sz="1100" dirty="0"/>
          </a:p>
          <a:p>
            <a:r>
              <a:rPr lang="en-US" sz="1100" dirty="0"/>
              <a:t>The green lines  - Zone A – show the river segments with known, occupied habitat today. </a:t>
            </a:r>
          </a:p>
          <a:p>
            <a:pPr lvl="1"/>
            <a:r>
              <a:rPr lang="en-US" sz="1100" dirty="0"/>
              <a:t>2 of the mussels occupy the river from Fayette Power Project downstream to Wharton/Matagorda County line.</a:t>
            </a:r>
          </a:p>
          <a:p>
            <a:pPr lvl="1"/>
            <a:r>
              <a:rPr lang="en-US" sz="1100" dirty="0"/>
              <a:t>Collectively, all 4 of the mussels occupy sections of Onion Creek; the Pedernales, Llano, and San Saba rivers; and in the Colorado River below O.H. Ivie downstream to just below the confluence with the San Saba River.</a:t>
            </a:r>
          </a:p>
          <a:p>
            <a:pPr lvl="0"/>
            <a:endParaRPr lang="en-US" sz="1100" dirty="0"/>
          </a:p>
          <a:p>
            <a:pPr lvl="0"/>
            <a:r>
              <a:rPr lang="en-US" sz="1100" dirty="0"/>
              <a:t>The yellowish-orange lines, which are called Zone B, depict river segments generally considered to have suitable habitat for these species but there is no known occupancy at this time. </a:t>
            </a:r>
          </a:p>
          <a:p>
            <a:pPr lvl="0"/>
            <a:endParaRPr lang="en-US" sz="1100" dirty="0"/>
          </a:p>
          <a:p>
            <a:pPr lvl="0"/>
            <a:r>
              <a:rPr lang="en-US" sz="1100" dirty="0"/>
              <a:t>You will see the red lines are our canal system, which we call Zone C. It turns out that the few canal sections kept in operation year-round for our industrial customers also provide habitat for the same mussels that are found in the lower river. Either the mussels themselves or their host fish get taken up when we divert water from the river into these canals.  Because the water keeps flowing in the canals, the mussels can survive. </a:t>
            </a:r>
          </a:p>
          <a:p>
            <a:pPr marL="0" lvl="0" indent="0">
              <a:buNone/>
            </a:pPr>
            <a:endParaRPr lang="en-US" sz="1100" dirty="0"/>
          </a:p>
          <a:p>
            <a:pPr lvl="0"/>
            <a:r>
              <a:rPr lang="en-US" sz="1100" dirty="0"/>
              <a:t>Finally, you will see here that Zone D delineates areas that are considered as unsuitable habitat for these mussels– namely, the reservoirs and the Colorado River downstream of the Bay City Dam where salinity can be too high for the mussels.  Although we do have other, more common freshwater mussel species in our reservoirs, these particular mussels need flowing water and only live in rivers.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EAA170-969F-9F4C-81E5-8BB996D9D89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7969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1911" y="4415789"/>
            <a:ext cx="6310489" cy="4414177"/>
          </a:xfrm>
        </p:spPr>
        <p:txBody>
          <a:bodyPr/>
          <a:lstStyle/>
          <a:p>
            <a:pPr algn="l" rtl="0" fontAlgn="base"/>
            <a:r>
              <a:rPr lang="en-US" sz="1000" dirty="0">
                <a:latin typeface="+mj-lt"/>
              </a:rPr>
              <a:t>Operations: </a:t>
            </a:r>
            <a:r>
              <a:rPr lang="en-US" sz="1000" b="0" i="0" dirty="0">
                <a:solidFill>
                  <a:srgbClr val="000000"/>
                </a:solidFill>
                <a:effectLst/>
                <a:latin typeface="+mj-lt"/>
              </a:rPr>
              <a:t> </a:t>
            </a:r>
          </a:p>
          <a:p>
            <a:pPr algn="l" rtl="0" fontAlgn="base">
              <a:buFont typeface="Arial" panose="020B0604020202020204" pitchFamily="34" charset="0"/>
              <a:buChar char="•"/>
            </a:pPr>
            <a:r>
              <a:rPr lang="en-US" sz="1000" b="0" i="0" dirty="0">
                <a:solidFill>
                  <a:srgbClr val="000000"/>
                </a:solidFill>
                <a:effectLst/>
                <a:latin typeface="+mj-lt"/>
              </a:rPr>
              <a:t>Water storage in and releases from reservoirs, including the Highland Lakes, lakes Bastrop and Fayette, and Arbuckle Reservoir; </a:t>
            </a:r>
          </a:p>
          <a:p>
            <a:pPr algn="l" rtl="0" fontAlgn="base">
              <a:buFont typeface="Arial" panose="020B0604020202020204" pitchFamily="34" charset="0"/>
              <a:buChar char="•"/>
            </a:pPr>
            <a:r>
              <a:rPr lang="en-US" sz="1000" b="0" i="0" dirty="0">
                <a:solidFill>
                  <a:srgbClr val="000000"/>
                </a:solidFill>
                <a:effectLst/>
                <a:latin typeface="+mj-lt"/>
              </a:rPr>
              <a:t>Delivery, discharge, and diversion of water; </a:t>
            </a:r>
          </a:p>
          <a:p>
            <a:pPr algn="l" rtl="0" fontAlgn="base">
              <a:buFont typeface="Arial" panose="020B0604020202020204" pitchFamily="34" charset="0"/>
              <a:buChar char="•"/>
            </a:pPr>
            <a:r>
              <a:rPr lang="en-US" sz="1000" b="0" i="0" dirty="0">
                <a:solidFill>
                  <a:srgbClr val="000000"/>
                </a:solidFill>
                <a:effectLst/>
                <a:latin typeface="+mj-lt"/>
              </a:rPr>
              <a:t>Provision of water to help meet environmental flow needs through reservoir releases or by restrictions on diversions; </a:t>
            </a:r>
          </a:p>
          <a:p>
            <a:pPr algn="l" rtl="0" fontAlgn="base">
              <a:buFont typeface="Arial" panose="020B0604020202020204" pitchFamily="34" charset="0"/>
              <a:buChar char="•"/>
            </a:pPr>
            <a:r>
              <a:rPr lang="en-US" sz="1000" b="0" i="0" dirty="0">
                <a:solidFill>
                  <a:srgbClr val="000000"/>
                </a:solidFill>
                <a:effectLst/>
                <a:latin typeface="+mj-lt"/>
              </a:rPr>
              <a:t>Reservoir drawdowns to allow for maintenance of LCRA facilities, customer intakes, and lakeside residents’ repairs to docks and retaining walls; </a:t>
            </a:r>
          </a:p>
          <a:p>
            <a:pPr algn="l" rtl="0" fontAlgn="base">
              <a:buFont typeface="Arial" panose="020B0604020202020204" pitchFamily="34" charset="0"/>
              <a:buChar char="•"/>
            </a:pPr>
            <a:r>
              <a:rPr lang="en-US" sz="1000" b="0" i="0" dirty="0">
                <a:solidFill>
                  <a:srgbClr val="000000"/>
                </a:solidFill>
                <a:effectLst/>
                <a:latin typeface="+mj-lt"/>
              </a:rPr>
              <a:t>Management of LCRA lands, including but not limited to habitat and vegetation management activities; </a:t>
            </a:r>
          </a:p>
          <a:p>
            <a:pPr algn="l" rtl="0" fontAlgn="base">
              <a:buFont typeface="Arial" panose="020B0604020202020204" pitchFamily="34" charset="0"/>
              <a:buChar char="•"/>
            </a:pPr>
            <a:r>
              <a:rPr lang="en-US" sz="1000" b="0" i="0" dirty="0">
                <a:solidFill>
                  <a:srgbClr val="000000"/>
                </a:solidFill>
                <a:effectLst/>
                <a:latin typeface="+mj-lt"/>
              </a:rPr>
              <a:t>Provision of recreational opportunities on or near the Colorado River and its tributaries, including but not limited to parks, camping, hiking, fishing, motorized and nonmotorized navigation, water access (boat ramps, docks, etc.), events, camps, educational programs, aquatic obstacle courses, lodging on or near the water, and similar activities; </a:t>
            </a:r>
          </a:p>
          <a:p>
            <a:pPr algn="l" rtl="0" fontAlgn="base">
              <a:buFont typeface="Arial" panose="020B0604020202020204" pitchFamily="34" charset="0"/>
              <a:buChar char="•"/>
            </a:pPr>
            <a:r>
              <a:rPr lang="en-US" sz="1000" b="0" i="0" dirty="0">
                <a:solidFill>
                  <a:srgbClr val="000000"/>
                </a:solidFill>
                <a:effectLst/>
                <a:latin typeface="+mj-lt"/>
              </a:rPr>
              <a:t>Generation of power, including discharge of process or stormwater; </a:t>
            </a:r>
          </a:p>
          <a:p>
            <a:pPr algn="l" rtl="0" fontAlgn="base">
              <a:buFont typeface="Arial" panose="020B0604020202020204" pitchFamily="34" charset="0"/>
              <a:buChar char="•"/>
            </a:pPr>
            <a:r>
              <a:rPr lang="en-US" sz="1000" b="0" i="0" dirty="0">
                <a:solidFill>
                  <a:srgbClr val="000000"/>
                </a:solidFill>
                <a:effectLst/>
                <a:latin typeface="+mj-lt"/>
              </a:rPr>
              <a:t>Water safety activities, such as patrols, placement and maintenance of hazard and no-wake buoys and related signage, and occasional removal of navigation hazards; </a:t>
            </a:r>
          </a:p>
          <a:p>
            <a:pPr algn="l" rtl="0" fontAlgn="base">
              <a:buFont typeface="Arial" panose="020B0604020202020204" pitchFamily="34" charset="0"/>
              <a:buChar char="•"/>
            </a:pPr>
            <a:r>
              <a:rPr lang="en-US" sz="1000" b="0" i="0" dirty="0">
                <a:solidFill>
                  <a:srgbClr val="000000"/>
                </a:solidFill>
                <a:effectLst/>
                <a:latin typeface="+mj-lt"/>
              </a:rPr>
              <a:t>Regulation and inspection of marinas and private docks; </a:t>
            </a:r>
          </a:p>
          <a:p>
            <a:pPr algn="l" rtl="0" fontAlgn="base">
              <a:buFont typeface="Arial" panose="020B0604020202020204" pitchFamily="34" charset="0"/>
              <a:buChar char="•"/>
            </a:pPr>
            <a:r>
              <a:rPr lang="en-US" sz="1000" b="0" i="0" dirty="0">
                <a:solidFill>
                  <a:srgbClr val="000000"/>
                </a:solidFill>
                <a:effectLst/>
                <a:latin typeface="+mj-lt"/>
              </a:rPr>
              <a:t>Implementation of regulatory programs related to nonpoint-source pollution and on-site sewage facilities around the Highland Lakes; </a:t>
            </a:r>
          </a:p>
          <a:p>
            <a:pPr algn="l" rtl="0" fontAlgn="base">
              <a:buFont typeface="Arial" panose="020B0604020202020204" pitchFamily="34" charset="0"/>
              <a:buChar char="•"/>
            </a:pPr>
            <a:r>
              <a:rPr lang="en-US" sz="1000" b="0" i="0" dirty="0">
                <a:solidFill>
                  <a:srgbClr val="000000"/>
                </a:solidFill>
                <a:effectLst/>
                <a:latin typeface="+mj-lt"/>
              </a:rPr>
              <a:t>Lake cleanup activities; </a:t>
            </a:r>
          </a:p>
          <a:p>
            <a:pPr algn="l" rtl="0" fontAlgn="base">
              <a:buFont typeface="Arial" panose="020B0604020202020204" pitchFamily="34" charset="0"/>
              <a:buChar char="•"/>
            </a:pPr>
            <a:r>
              <a:rPr lang="en-US" sz="1000" b="0" i="0" dirty="0">
                <a:solidFill>
                  <a:srgbClr val="000000"/>
                </a:solidFill>
                <a:effectLst/>
                <a:latin typeface="+mj-lt"/>
              </a:rPr>
              <a:t>Access to LCRA and LCRA TSC infrastructure and facilities by LCRA personnel or contractors and guests, including access by vehicles; and </a:t>
            </a:r>
          </a:p>
          <a:p>
            <a:pPr algn="l" rtl="0" fontAlgn="base">
              <a:buFont typeface="Arial" panose="020B0604020202020204" pitchFamily="34" charset="0"/>
              <a:buChar char="•"/>
            </a:pPr>
            <a:r>
              <a:rPr lang="en-US" sz="1000" b="0" i="0" dirty="0">
                <a:solidFill>
                  <a:srgbClr val="000000"/>
                </a:solidFill>
                <a:effectLst/>
                <a:latin typeface="+mj-lt"/>
              </a:rPr>
              <a:t>Operation of electric transmission facilities and substations. </a:t>
            </a:r>
          </a:p>
          <a:p>
            <a:r>
              <a:rPr lang="en-US" sz="1000" dirty="0">
                <a:latin typeface="+mj-lt"/>
              </a:rPr>
              <a:t>** Construction – only </a:t>
            </a:r>
            <a:r>
              <a:rPr lang="en-US" sz="1000" b="0" i="0" dirty="0">
                <a:solidFill>
                  <a:srgbClr val="000000"/>
                </a:solidFill>
                <a:effectLst/>
                <a:latin typeface="+mj-lt"/>
              </a:rPr>
              <a:t>include construction associated with the routine operation, repair, replacement, or maintenance of LCRA’s and LCRA TSC’s existing facilities, and installation of new equipment and structures associated with implementing any of the Conservation Measures described in this CCAA. No new infrastructure that has more than a minimal or temporary disturbance of the river or tributaries.</a:t>
            </a:r>
          </a:p>
          <a:p>
            <a:endParaRPr lang="en-US" sz="1000" dirty="0">
              <a:solidFill>
                <a:srgbClr val="000000"/>
              </a:solidFill>
              <a:latin typeface="+mj-lt"/>
            </a:endParaRPr>
          </a:p>
          <a:p>
            <a:endParaRPr lang="en-US" sz="1000" dirty="0">
              <a:latin typeface="+mj-l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62C3C2-3E61-2247-A1A3-0D2804B7CA9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324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50"/>
              </a:spcAft>
            </a:pPr>
            <a:r>
              <a:rPr lang="en-US" dirty="0"/>
              <a:t>Key commitments</a:t>
            </a:r>
          </a:p>
          <a:p>
            <a:pPr lvl="1"/>
            <a:r>
              <a:rPr lang="en-US" dirty="0"/>
              <a:t>No new on-channel dams/reservoirs</a:t>
            </a:r>
          </a:p>
          <a:p>
            <a:pPr lvl="1"/>
            <a:r>
              <a:rPr lang="en-US" dirty="0"/>
              <a:t>Limitations on new or modified diversion facilities to protect subsistence flows while allowing full pumping of our water rights</a:t>
            </a:r>
          </a:p>
          <a:p>
            <a:pPr lvl="1"/>
            <a:r>
              <a:rPr lang="en-US" dirty="0"/>
              <a:t>Collaborate on research and monitoring activities</a:t>
            </a:r>
          </a:p>
          <a:p>
            <a:pPr lvl="1"/>
            <a:r>
              <a:rPr lang="en-US" dirty="0"/>
              <a:t>Continued stewardship of land and water resources within the basin</a:t>
            </a:r>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62C3C2-3E61-2247-A1A3-0D2804B7CA9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03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mj-lt"/>
              </a:rPr>
              <a:t>NOTE – if we trigger Sec. 7 USACE permitting, these are the FLOOR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62C3C2-3E61-2247-A1A3-0D2804B7CA9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258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Quantity – </a:t>
            </a:r>
            <a:r>
              <a:rPr lang="en-US" dirty="0" err="1"/>
              <a:t>eflows</a:t>
            </a:r>
            <a:r>
              <a:rPr lang="en-US" dirty="0"/>
              <a:t>; WMP; new science; water conservation; subordination agreements</a:t>
            </a:r>
          </a:p>
          <a:p>
            <a:endParaRPr lang="en-US" dirty="0"/>
          </a:p>
          <a:p>
            <a:r>
              <a:rPr lang="en-US" dirty="0"/>
              <a:t>Water Quality – </a:t>
            </a:r>
            <a:r>
              <a:rPr lang="en-US" dirty="0" err="1"/>
              <a:t>eflows</a:t>
            </a:r>
            <a:r>
              <a:rPr lang="en-US" dirty="0"/>
              <a:t>; temp and quality monitoring</a:t>
            </a:r>
          </a:p>
          <a:p>
            <a:endParaRPr lang="en-US" dirty="0"/>
          </a:p>
          <a:p>
            <a:r>
              <a:rPr lang="en-US" dirty="0"/>
              <a:t>Pop Enhancement – water for fish hatchery; field investigations; augmentation; contingency plan to use canals; work group</a:t>
            </a:r>
          </a:p>
          <a:p>
            <a:endParaRPr lang="en-US" dirty="0"/>
          </a:p>
          <a:p>
            <a:r>
              <a:rPr lang="en-US" dirty="0"/>
              <a:t>Land conservation – Creekside conservation; public outreach and education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62C3C2-3E61-2247-A1A3-0D2804B7CA9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4117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+Changed Circumstances – not to exceed </a:t>
            </a:r>
            <a:r>
              <a:rPr lang="en-US" dirty="0" err="1"/>
              <a:t>add’l</a:t>
            </a:r>
            <a:r>
              <a:rPr lang="en-US" dirty="0"/>
              <a:t> $14k/year</a:t>
            </a:r>
          </a:p>
          <a:p>
            <a:pPr marL="171450" indent="-171450">
              <a:buFont typeface="Arial" panose="020B0604020202020204" pitchFamily="34" charset="0"/>
              <a:buChar char="•"/>
            </a:pPr>
            <a:r>
              <a:rPr lang="en-US" dirty="0"/>
              <a:t>New listing, delisting, threatened species rules</a:t>
            </a:r>
          </a:p>
          <a:p>
            <a:pPr marL="171450" indent="-171450">
              <a:buFont typeface="Arial" panose="020B0604020202020204" pitchFamily="34" charset="0"/>
              <a:buChar char="•"/>
            </a:pPr>
            <a:r>
              <a:rPr lang="en-US" dirty="0"/>
              <a:t>Taxonomic changes</a:t>
            </a:r>
          </a:p>
          <a:p>
            <a:pPr marL="171450" indent="-171450">
              <a:buFont typeface="Arial" panose="020B0604020202020204" pitchFamily="34" charset="0"/>
              <a:buChar char="•"/>
            </a:pPr>
            <a:r>
              <a:rPr lang="en-US" dirty="0"/>
              <a:t>Catastrophic events</a:t>
            </a:r>
          </a:p>
          <a:p>
            <a:pPr marL="171450" indent="-171450">
              <a:buFont typeface="Arial" panose="020B0604020202020204" pitchFamily="34" charset="0"/>
              <a:buChar char="•"/>
            </a:pPr>
            <a:r>
              <a:rPr lang="en-US" dirty="0"/>
              <a:t>Lack of self-sustaining population</a:t>
            </a:r>
          </a:p>
          <a:p>
            <a:pPr marL="171450" indent="-171450">
              <a:buFont typeface="Arial" panose="020B0604020202020204" pitchFamily="34" charset="0"/>
              <a:buChar char="•"/>
            </a:pPr>
            <a:r>
              <a:rPr lang="en-US" dirty="0"/>
              <a:t>E-flow standards or WR requirements</a:t>
            </a:r>
          </a:p>
          <a:p>
            <a:pPr marL="171450" indent="-171450">
              <a:buFont typeface="Arial" panose="020B0604020202020204" pitchFamily="34" charset="0"/>
              <a:buChar char="•"/>
            </a:pPr>
            <a:r>
              <a:rPr lang="en-US" dirty="0"/>
              <a:t>Predation/diseases/invasives</a:t>
            </a:r>
          </a:p>
          <a:p>
            <a:pPr marL="171450" indent="-171450">
              <a:buFont typeface="Arial" panose="020B0604020202020204" pitchFamily="34" charset="0"/>
              <a:buChar char="•"/>
            </a:pPr>
            <a:r>
              <a:rPr lang="en-US" dirty="0"/>
              <a:t>Host fish issues </a:t>
            </a:r>
          </a:p>
          <a:p>
            <a:pPr marL="171450" indent="-171450">
              <a:buFont typeface="Arial" panose="020B0604020202020204" pitchFamily="34" charset="0"/>
              <a:buChar char="•"/>
            </a:pPr>
            <a:r>
              <a:rPr lang="en-US" dirty="0"/>
              <a:t>Change in canals</a:t>
            </a:r>
          </a:p>
          <a:p>
            <a:pPr marL="171450" indent="-171450">
              <a:buFont typeface="Arial" panose="020B0604020202020204" pitchFamily="34" charset="0"/>
              <a:buChar char="•"/>
            </a:pPr>
            <a:r>
              <a:rPr lang="en-US" dirty="0"/>
              <a:t>Change in funding</a:t>
            </a:r>
          </a:p>
          <a:p>
            <a:r>
              <a:rPr lang="en-US" dirty="0"/>
              <a:t>- </a:t>
            </a:r>
          </a:p>
        </p:txBody>
      </p:sp>
      <p:sp>
        <p:nvSpPr>
          <p:cNvPr id="4" name="Slide Number Placeholder 3"/>
          <p:cNvSpPr>
            <a:spLocks noGrp="1"/>
          </p:cNvSpPr>
          <p:nvPr>
            <p:ph type="sldNum" sz="quarter" idx="5"/>
          </p:nvPr>
        </p:nvSpPr>
        <p:spPr/>
        <p:txBody>
          <a:bodyPr/>
          <a:lstStyle/>
          <a:p>
            <a:fld id="{DE62C3C2-3E61-2247-A1A3-0D2804B7CA91}" type="slidenum">
              <a:rPr lang="en-US" smtClean="0"/>
              <a:t>9</a:t>
            </a:fld>
            <a:endParaRPr lang="en-US"/>
          </a:p>
        </p:txBody>
      </p:sp>
    </p:spTree>
    <p:extLst>
      <p:ext uri="{BB962C8B-B14F-4D97-AF65-F5344CB8AC3E}">
        <p14:creationId xmlns:p14="http://schemas.microsoft.com/office/powerpoint/2010/main" val="1223866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38860"/>
            <a:ext cx="7772400" cy="1470025"/>
          </a:xfrm>
        </p:spPr>
        <p:txBody>
          <a:bodyPr>
            <a:normAutofit/>
          </a:bodyPr>
          <a:lstStyle>
            <a:lvl1pPr>
              <a:defRPr sz="3600" cap="all">
                <a:gradFill flip="none" rotWithShape="1">
                  <a:gsLst>
                    <a:gs pos="100000">
                      <a:schemeClr val="bg1">
                        <a:lumMod val="85000"/>
                      </a:schemeClr>
                    </a:gs>
                    <a:gs pos="40000">
                      <a:schemeClr val="bg1"/>
                    </a:gs>
                  </a:gsLst>
                  <a:lin ang="5400000" scaled="0"/>
                  <a:tileRect/>
                </a:gradFill>
                <a:latin typeface="Arial Black"/>
                <a:cs typeface="Arial Black"/>
              </a:defRPr>
            </a:lvl1pPr>
          </a:lstStyle>
          <a:p>
            <a:r>
              <a:rPr lang="en-US"/>
              <a:t>Click to edit Master title style</a:t>
            </a:r>
            <a:endParaRPr lang="en-US" dirty="0"/>
          </a:p>
        </p:txBody>
      </p:sp>
      <p:sp>
        <p:nvSpPr>
          <p:cNvPr id="3" name="Subtitle 2"/>
          <p:cNvSpPr>
            <a:spLocks noGrp="1"/>
          </p:cNvSpPr>
          <p:nvPr>
            <p:ph type="subTitle" idx="1"/>
          </p:nvPr>
        </p:nvSpPr>
        <p:spPr>
          <a:xfrm>
            <a:off x="1371600" y="3694635"/>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Black"/>
                <a:cs typeface="Arial Black"/>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37108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
        <p:nvSpPr>
          <p:cNvPr id="7"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ull Title Content Slide - Switchyard">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Content Placeholder 9">
            <a:extLst>
              <a:ext uri="{FF2B5EF4-FFF2-40B4-BE49-F238E27FC236}">
                <a16:creationId xmlns:a16="http://schemas.microsoft.com/office/drawing/2014/main" id="{B5013A1D-3012-2E41-A233-1B14AA6778FB}"/>
              </a:ext>
            </a:extLst>
          </p:cNvPr>
          <p:cNvSpPr>
            <a:spLocks noGrp="1"/>
          </p:cNvSpPr>
          <p:nvPr>
            <p:ph sz="quarter" idx="13"/>
          </p:nvPr>
        </p:nvSpPr>
        <p:spPr>
          <a:xfrm>
            <a:off x="201706" y="1691156"/>
            <a:ext cx="8740589" cy="1544012"/>
          </a:xfrm>
        </p:spPr>
        <p:txBody>
          <a:bodyPr/>
          <a:lstStyle>
            <a:lvl1pPr marL="260747" indent="-260747">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5183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ull Title Content Slide - 193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F21732-05C9-ED4E-861F-6A9733F81074}"/>
              </a:ext>
            </a:extLst>
          </p:cNvPr>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3" name="Content Placeholder 9">
            <a:extLst>
              <a:ext uri="{FF2B5EF4-FFF2-40B4-BE49-F238E27FC236}">
                <a16:creationId xmlns:a16="http://schemas.microsoft.com/office/drawing/2014/main" id="{9F70083D-70C7-0144-B715-A0772EEAED61}"/>
              </a:ext>
            </a:extLst>
          </p:cNvPr>
          <p:cNvSpPr>
            <a:spLocks noGrp="1"/>
          </p:cNvSpPr>
          <p:nvPr>
            <p:ph sz="quarter" idx="13"/>
          </p:nvPr>
        </p:nvSpPr>
        <p:spPr>
          <a:xfrm>
            <a:off x="201706" y="1691156"/>
            <a:ext cx="8740589"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79200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ull Title Content Slide - Bluebonn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342FC4-FC05-A943-B55F-E4C919449DA4}"/>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6" name="Content Placeholder 9">
            <a:extLst>
              <a:ext uri="{FF2B5EF4-FFF2-40B4-BE49-F238E27FC236}">
                <a16:creationId xmlns:a16="http://schemas.microsoft.com/office/drawing/2014/main" id="{E25CE214-78DE-244A-AC1E-B392FEBB1D75}"/>
              </a:ext>
            </a:extLst>
          </p:cNvPr>
          <p:cNvSpPr>
            <a:spLocks noGrp="1"/>
          </p:cNvSpPr>
          <p:nvPr>
            <p:ph sz="quarter" idx="13"/>
          </p:nvPr>
        </p:nvSpPr>
        <p:spPr>
          <a:xfrm>
            <a:off x="201706" y="1691156"/>
            <a:ext cx="8740589"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9263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Title Content Slide - Aqua-F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518C4A-F2E8-014F-8E5D-0BCC72330373}"/>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7" name="Content Placeholder 9">
            <a:extLst>
              <a:ext uri="{FF2B5EF4-FFF2-40B4-BE49-F238E27FC236}">
                <a16:creationId xmlns:a16="http://schemas.microsoft.com/office/drawing/2014/main" id="{3140C873-2F96-BB48-A862-311DB5B377B8}"/>
              </a:ext>
            </a:extLst>
          </p:cNvPr>
          <p:cNvSpPr>
            <a:spLocks noGrp="1"/>
          </p:cNvSpPr>
          <p:nvPr>
            <p:ph sz="quarter" idx="13"/>
          </p:nvPr>
        </p:nvSpPr>
        <p:spPr>
          <a:xfrm>
            <a:off x="201706" y="1691156"/>
            <a:ext cx="8740589"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70961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 Title Content Slide - Ink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2621A0-4889-1E49-87BE-9DD9FC78FF06}"/>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Content Placeholder 9">
            <a:extLst>
              <a:ext uri="{FF2B5EF4-FFF2-40B4-BE49-F238E27FC236}">
                <a16:creationId xmlns:a16="http://schemas.microsoft.com/office/drawing/2014/main" id="{C1207BF8-418C-8348-9A30-50492B9A34D6}"/>
              </a:ext>
            </a:extLst>
          </p:cNvPr>
          <p:cNvSpPr>
            <a:spLocks noGrp="1"/>
          </p:cNvSpPr>
          <p:nvPr>
            <p:ph sz="quarter" idx="13"/>
          </p:nvPr>
        </p:nvSpPr>
        <p:spPr>
          <a:xfrm>
            <a:off x="201706" y="1691156"/>
            <a:ext cx="8740589"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1908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ull Title Content Slide - Lost Pin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090E38-9972-DF4B-A951-FEB02F7CEF1B}"/>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3" name="Content Placeholder 9">
            <a:extLst>
              <a:ext uri="{FF2B5EF4-FFF2-40B4-BE49-F238E27FC236}">
                <a16:creationId xmlns:a16="http://schemas.microsoft.com/office/drawing/2014/main" id="{9D1170D9-D8FB-8342-93CE-4877B8A4FD75}"/>
              </a:ext>
            </a:extLst>
          </p:cNvPr>
          <p:cNvSpPr>
            <a:spLocks noGrp="1"/>
          </p:cNvSpPr>
          <p:nvPr>
            <p:ph sz="quarter" idx="13"/>
          </p:nvPr>
        </p:nvSpPr>
        <p:spPr>
          <a:xfrm>
            <a:off x="201706" y="1691156"/>
            <a:ext cx="8740589"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374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ull Title Content Slide - Wirtz">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770B51-7F9B-CF43-A5D6-C19931F65F54}"/>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Content Placeholder 9">
            <a:extLst>
              <a:ext uri="{FF2B5EF4-FFF2-40B4-BE49-F238E27FC236}">
                <a16:creationId xmlns:a16="http://schemas.microsoft.com/office/drawing/2014/main" id="{6D1F4058-1045-0D42-9FD0-C1A9D2F331D4}"/>
              </a:ext>
            </a:extLst>
          </p:cNvPr>
          <p:cNvSpPr>
            <a:spLocks noGrp="1"/>
          </p:cNvSpPr>
          <p:nvPr>
            <p:ph sz="quarter" idx="13"/>
          </p:nvPr>
        </p:nvSpPr>
        <p:spPr>
          <a:xfrm>
            <a:off x="201706" y="1691156"/>
            <a:ext cx="8740589"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90667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ull Title Content Slide - Spillway">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p>
            <a:r>
              <a:rPr lang="en-US" dirty="0"/>
              <a:t>Title – 5 words/1 line recommended</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p>
            <a:fld id="{84DC600F-AE70-F844-9A33-EAF1AF575163}" type="slidenum">
              <a:rPr lang="en-US" smtClean="0"/>
              <a:t>‹#›</a:t>
            </a:fld>
            <a:endParaRPr lang="en-US" dirty="0"/>
          </a:p>
        </p:txBody>
      </p:sp>
      <p:sp>
        <p:nvSpPr>
          <p:cNvPr id="8" name="Content Placeholder 9">
            <a:extLst>
              <a:ext uri="{FF2B5EF4-FFF2-40B4-BE49-F238E27FC236}">
                <a16:creationId xmlns:a16="http://schemas.microsoft.com/office/drawing/2014/main" id="{1DEB206E-5B39-3F42-912B-89F7333846BB}"/>
              </a:ext>
            </a:extLst>
          </p:cNvPr>
          <p:cNvSpPr>
            <a:spLocks noGrp="1"/>
          </p:cNvSpPr>
          <p:nvPr>
            <p:ph sz="quarter" idx="13"/>
          </p:nvPr>
        </p:nvSpPr>
        <p:spPr>
          <a:xfrm>
            <a:off x="201706" y="1691156"/>
            <a:ext cx="8740589" cy="15440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0183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ull Title Content Slide - Whiteca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 5 words/1 line recommended</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343150" y="6356351"/>
            <a:ext cx="4457700" cy="365125"/>
          </a:xfrm>
          <a:prstGeom prst="rect">
            <a:avLst/>
          </a:prstGeom>
        </p:spPr>
        <p:txBody>
          <a:body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p>
            <a:fld id="{84DC600F-AE70-F844-9A33-EAF1AF575163}" type="slidenum">
              <a:rPr lang="en-US" smtClean="0"/>
              <a:t>‹#›</a:t>
            </a:fld>
            <a:endParaRPr lang="en-US" dirty="0"/>
          </a:p>
        </p:txBody>
      </p:sp>
      <p:sp>
        <p:nvSpPr>
          <p:cNvPr id="7" name="Content Placeholder 9">
            <a:extLst>
              <a:ext uri="{FF2B5EF4-FFF2-40B4-BE49-F238E27FC236}">
                <a16:creationId xmlns:a16="http://schemas.microsoft.com/office/drawing/2014/main" id="{41DA8ABE-F19F-8045-9B22-218EAB84B6CF}"/>
              </a:ext>
            </a:extLst>
          </p:cNvPr>
          <p:cNvSpPr>
            <a:spLocks noGrp="1"/>
          </p:cNvSpPr>
          <p:nvPr>
            <p:ph sz="quarter" idx="13"/>
          </p:nvPr>
        </p:nvSpPr>
        <p:spPr>
          <a:xfrm>
            <a:off x="201706" y="1691156"/>
            <a:ext cx="8740589" cy="15440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43046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Right Side Photo Slide - Switchyard">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12"/>
          <p:cNvSpPr>
            <a:spLocks noGrp="1"/>
          </p:cNvSpPr>
          <p:nvPr>
            <p:ph type="pic" sz="quarter" idx="13" hasCustomPrompt="1"/>
          </p:nvPr>
        </p:nvSpPr>
        <p:spPr>
          <a:xfrm>
            <a:off x="6228413" y="0"/>
            <a:ext cx="2915587" cy="6858000"/>
          </a:xfrm>
        </p:spPr>
        <p:txBody>
          <a:bodyPr lIns="457200" tIns="9144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1"/>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6" y="390223"/>
            <a:ext cx="5913344" cy="1006429"/>
          </a:xfrm>
        </p:spPr>
        <p:txBody>
          <a:bodyPr/>
          <a:lstStyle>
            <a:lvl1pPr>
              <a:defRPr>
                <a:solidFill>
                  <a:schemeClr val="bg1"/>
                </a:solidFill>
              </a:defRPr>
            </a:lvl1pPr>
          </a:lstStyle>
          <a:p>
            <a:r>
              <a:rPr lang="en-US" dirty="0"/>
              <a:t>Title – 5 words/</a:t>
            </a:r>
            <a:br>
              <a:rPr lang="en-US" dirty="0"/>
            </a:br>
            <a:r>
              <a:rPr lang="en-US" dirty="0"/>
              <a:t>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Content Placeholder 9">
            <a:extLst>
              <a:ext uri="{FF2B5EF4-FFF2-40B4-BE49-F238E27FC236}">
                <a16:creationId xmlns:a16="http://schemas.microsoft.com/office/drawing/2014/main" id="{7861D1D7-9E46-1D4F-B893-22164B7B619C}"/>
              </a:ext>
            </a:extLst>
          </p:cNvPr>
          <p:cNvSpPr>
            <a:spLocks noGrp="1"/>
          </p:cNvSpPr>
          <p:nvPr>
            <p:ph sz="quarter" idx="14"/>
          </p:nvPr>
        </p:nvSpPr>
        <p:spPr>
          <a:xfrm>
            <a:off x="201706" y="1691155"/>
            <a:ext cx="5913344"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983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36411"/>
          </a:xfrm>
        </p:spPr>
        <p:txBody>
          <a:bodyPr vert="eaVert">
            <a:normAutofit/>
          </a:bodyPr>
          <a:lstStyle>
            <a:lvl1pPr>
              <a:defRPr sz="3600">
                <a:latin typeface="Arial Black"/>
                <a:cs typeface="Arial Black"/>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0364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
        <p:nvSpPr>
          <p:cNvPr id="7"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Right Side Photo Slide - 193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F307B7-A24A-DA4F-9CB7-BA7ACC3EB6FC}"/>
              </a:ext>
            </a:extLst>
          </p:cNvPr>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12"/>
          <p:cNvSpPr>
            <a:spLocks noGrp="1"/>
          </p:cNvSpPr>
          <p:nvPr>
            <p:ph type="pic" sz="quarter" idx="13" hasCustomPrompt="1"/>
          </p:nvPr>
        </p:nvSpPr>
        <p:spPr>
          <a:xfrm>
            <a:off x="6228413" y="0"/>
            <a:ext cx="2915587" cy="6858000"/>
          </a:xfrm>
        </p:spPr>
        <p:txBody>
          <a:bodyPr lIns="457200" tIns="9144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1"/>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6" y="390223"/>
            <a:ext cx="5913344" cy="1006429"/>
          </a:xfrm>
        </p:spPr>
        <p:txBody>
          <a:bodyPr/>
          <a:lstStyle>
            <a:lvl1pPr>
              <a:defRPr>
                <a:solidFill>
                  <a:schemeClr val="bg1"/>
                </a:solidFill>
              </a:defRPr>
            </a:lvl1pPr>
          </a:lstStyle>
          <a:p>
            <a:r>
              <a:rPr lang="en-US" dirty="0"/>
              <a:t>Title – 5 words/</a:t>
            </a:r>
            <a:br>
              <a:rPr lang="en-US" dirty="0"/>
            </a:br>
            <a:r>
              <a:rPr lang="en-US" dirty="0"/>
              <a:t>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2" name="Content Placeholder 9">
            <a:extLst>
              <a:ext uri="{FF2B5EF4-FFF2-40B4-BE49-F238E27FC236}">
                <a16:creationId xmlns:a16="http://schemas.microsoft.com/office/drawing/2014/main" id="{0445D45E-0D18-0A42-A233-893B94247D40}"/>
              </a:ext>
            </a:extLst>
          </p:cNvPr>
          <p:cNvSpPr>
            <a:spLocks noGrp="1"/>
          </p:cNvSpPr>
          <p:nvPr>
            <p:ph sz="quarter" idx="14"/>
          </p:nvPr>
        </p:nvSpPr>
        <p:spPr>
          <a:xfrm>
            <a:off x="201706" y="1691155"/>
            <a:ext cx="5913344"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75506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Right Side Photo Slide - Bluebonn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3F435D-90DA-F34C-A4D8-908254C7CE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12"/>
          <p:cNvSpPr>
            <a:spLocks noGrp="1"/>
          </p:cNvSpPr>
          <p:nvPr>
            <p:ph type="pic" sz="quarter" idx="13" hasCustomPrompt="1"/>
          </p:nvPr>
        </p:nvSpPr>
        <p:spPr>
          <a:xfrm>
            <a:off x="6228413" y="0"/>
            <a:ext cx="2915587" cy="6858000"/>
          </a:xfrm>
        </p:spPr>
        <p:txBody>
          <a:bodyPr lIns="457200" tIns="9144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1"/>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6" y="390223"/>
            <a:ext cx="5913344" cy="1006429"/>
          </a:xfrm>
        </p:spPr>
        <p:txBody>
          <a:bodyPr/>
          <a:lstStyle>
            <a:lvl1pPr>
              <a:defRPr>
                <a:solidFill>
                  <a:schemeClr val="bg1"/>
                </a:solidFill>
              </a:defRPr>
            </a:lvl1pPr>
          </a:lstStyle>
          <a:p>
            <a:r>
              <a:rPr lang="en-US" dirty="0"/>
              <a:t>Title – 5 words/</a:t>
            </a:r>
            <a:br>
              <a:rPr lang="en-US" dirty="0"/>
            </a:br>
            <a:r>
              <a:rPr lang="en-US" dirty="0"/>
              <a:t>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2" name="Content Placeholder 9">
            <a:extLst>
              <a:ext uri="{FF2B5EF4-FFF2-40B4-BE49-F238E27FC236}">
                <a16:creationId xmlns:a16="http://schemas.microsoft.com/office/drawing/2014/main" id="{B49D56C8-5F2D-894E-B229-F8A79EACF484}"/>
              </a:ext>
            </a:extLst>
          </p:cNvPr>
          <p:cNvSpPr>
            <a:spLocks noGrp="1"/>
          </p:cNvSpPr>
          <p:nvPr>
            <p:ph sz="quarter" idx="14"/>
          </p:nvPr>
        </p:nvSpPr>
        <p:spPr>
          <a:xfrm>
            <a:off x="201706" y="1691155"/>
            <a:ext cx="5913344"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84747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Right Side Photo Slide - Aqua-F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77C7F7-F96A-6341-99B1-3C9F3D495742}"/>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9" name="Picture Placeholder 12"/>
          <p:cNvSpPr>
            <a:spLocks noGrp="1"/>
          </p:cNvSpPr>
          <p:nvPr>
            <p:ph type="pic" sz="quarter" idx="13" hasCustomPrompt="1"/>
          </p:nvPr>
        </p:nvSpPr>
        <p:spPr>
          <a:xfrm>
            <a:off x="6228413" y="0"/>
            <a:ext cx="2915587" cy="6858000"/>
          </a:xfrm>
        </p:spPr>
        <p:txBody>
          <a:bodyPr lIns="457200" tIns="9144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1"/>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6" y="390223"/>
            <a:ext cx="5913344" cy="1006429"/>
          </a:xfrm>
        </p:spPr>
        <p:txBody>
          <a:bodyPr/>
          <a:lstStyle>
            <a:lvl1pPr>
              <a:defRPr>
                <a:solidFill>
                  <a:schemeClr val="bg1"/>
                </a:solidFill>
              </a:defRPr>
            </a:lvl1pPr>
          </a:lstStyle>
          <a:p>
            <a:r>
              <a:rPr lang="en-US" dirty="0"/>
              <a:t>Title – 5 words/</a:t>
            </a:r>
            <a:br>
              <a:rPr lang="en-US" dirty="0"/>
            </a:br>
            <a:r>
              <a:rPr lang="en-US" dirty="0"/>
              <a:t>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2" name="Content Placeholder 9">
            <a:extLst>
              <a:ext uri="{FF2B5EF4-FFF2-40B4-BE49-F238E27FC236}">
                <a16:creationId xmlns:a16="http://schemas.microsoft.com/office/drawing/2014/main" id="{2F5B9C8D-B186-0442-AFC5-C6ECE05C85CD}"/>
              </a:ext>
            </a:extLst>
          </p:cNvPr>
          <p:cNvSpPr>
            <a:spLocks noGrp="1"/>
          </p:cNvSpPr>
          <p:nvPr>
            <p:ph sz="quarter" idx="14"/>
          </p:nvPr>
        </p:nvSpPr>
        <p:spPr>
          <a:xfrm>
            <a:off x="201706" y="1691155"/>
            <a:ext cx="5913344"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20779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Right Side Photo Slide - Ink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637EFA-7999-4A4C-98BE-C54B4B006F87}"/>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9" name="Picture Placeholder 12"/>
          <p:cNvSpPr>
            <a:spLocks noGrp="1"/>
          </p:cNvSpPr>
          <p:nvPr>
            <p:ph type="pic" sz="quarter" idx="13" hasCustomPrompt="1"/>
          </p:nvPr>
        </p:nvSpPr>
        <p:spPr>
          <a:xfrm>
            <a:off x="6228413" y="0"/>
            <a:ext cx="2915587" cy="6858000"/>
          </a:xfrm>
        </p:spPr>
        <p:txBody>
          <a:bodyPr lIns="457200" tIns="9144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1"/>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6" y="390223"/>
            <a:ext cx="5913344" cy="1006429"/>
          </a:xfrm>
        </p:spPr>
        <p:txBody>
          <a:bodyPr/>
          <a:lstStyle>
            <a:lvl1pPr>
              <a:defRPr>
                <a:solidFill>
                  <a:schemeClr val="bg1"/>
                </a:solidFill>
              </a:defRPr>
            </a:lvl1pPr>
          </a:lstStyle>
          <a:p>
            <a:r>
              <a:rPr lang="en-US" dirty="0"/>
              <a:t>Title – 5 words/</a:t>
            </a:r>
            <a:br>
              <a:rPr lang="en-US" dirty="0"/>
            </a:br>
            <a:r>
              <a:rPr lang="en-US" dirty="0"/>
              <a:t>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1" name="Content Placeholder 9">
            <a:extLst>
              <a:ext uri="{FF2B5EF4-FFF2-40B4-BE49-F238E27FC236}">
                <a16:creationId xmlns:a16="http://schemas.microsoft.com/office/drawing/2014/main" id="{07FA2532-56FB-B94F-9A10-FA43A5F557DE}"/>
              </a:ext>
            </a:extLst>
          </p:cNvPr>
          <p:cNvSpPr>
            <a:spLocks noGrp="1"/>
          </p:cNvSpPr>
          <p:nvPr>
            <p:ph sz="quarter" idx="14"/>
          </p:nvPr>
        </p:nvSpPr>
        <p:spPr>
          <a:xfrm>
            <a:off x="201706" y="1691155"/>
            <a:ext cx="5913344"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00977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Right Side Photo Slide - Lost Pin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B31733-71FB-E44E-8E0C-7F0C20A87351}"/>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12"/>
          <p:cNvSpPr>
            <a:spLocks noGrp="1"/>
          </p:cNvSpPr>
          <p:nvPr>
            <p:ph type="pic" sz="quarter" idx="13" hasCustomPrompt="1"/>
          </p:nvPr>
        </p:nvSpPr>
        <p:spPr>
          <a:xfrm>
            <a:off x="6228413" y="0"/>
            <a:ext cx="2915587" cy="6858000"/>
          </a:xfrm>
        </p:spPr>
        <p:txBody>
          <a:bodyPr lIns="457200" tIns="9144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1"/>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6" y="390223"/>
            <a:ext cx="5913344" cy="1006429"/>
          </a:xfrm>
        </p:spPr>
        <p:txBody>
          <a:bodyPr/>
          <a:lstStyle>
            <a:lvl1pPr>
              <a:defRPr>
                <a:solidFill>
                  <a:schemeClr val="bg1"/>
                </a:solidFill>
              </a:defRPr>
            </a:lvl1pPr>
          </a:lstStyle>
          <a:p>
            <a:r>
              <a:rPr lang="en-US" dirty="0"/>
              <a:t>Title – 5 words/</a:t>
            </a:r>
            <a:br>
              <a:rPr lang="en-US" dirty="0"/>
            </a:br>
            <a:r>
              <a:rPr lang="en-US" dirty="0"/>
              <a:t>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3" name="Content Placeholder 9">
            <a:extLst>
              <a:ext uri="{FF2B5EF4-FFF2-40B4-BE49-F238E27FC236}">
                <a16:creationId xmlns:a16="http://schemas.microsoft.com/office/drawing/2014/main" id="{BE7BB941-5F22-5141-BE18-DFF465A66645}"/>
              </a:ext>
            </a:extLst>
          </p:cNvPr>
          <p:cNvSpPr>
            <a:spLocks noGrp="1"/>
          </p:cNvSpPr>
          <p:nvPr>
            <p:ph sz="quarter" idx="14"/>
          </p:nvPr>
        </p:nvSpPr>
        <p:spPr>
          <a:xfrm>
            <a:off x="201706" y="1691155"/>
            <a:ext cx="5913344"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73319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Right Side Photo Slide - Wirtz">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6AECD4-E450-6146-BCB5-E10CF65A7BDC}"/>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9" name="Picture Placeholder 12"/>
          <p:cNvSpPr>
            <a:spLocks noGrp="1"/>
          </p:cNvSpPr>
          <p:nvPr>
            <p:ph type="pic" sz="quarter" idx="13" hasCustomPrompt="1"/>
          </p:nvPr>
        </p:nvSpPr>
        <p:spPr>
          <a:xfrm>
            <a:off x="6228413" y="0"/>
            <a:ext cx="2915587" cy="6858000"/>
          </a:xfrm>
        </p:spPr>
        <p:txBody>
          <a:bodyPr lIns="457200" tIns="9144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1"/>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6" y="390223"/>
            <a:ext cx="5913344" cy="1006429"/>
          </a:xfrm>
        </p:spPr>
        <p:txBody>
          <a:bodyPr/>
          <a:lstStyle>
            <a:lvl1pPr>
              <a:defRPr>
                <a:solidFill>
                  <a:schemeClr val="bg1"/>
                </a:solidFill>
              </a:defRPr>
            </a:lvl1pPr>
          </a:lstStyle>
          <a:p>
            <a:r>
              <a:rPr lang="en-US" dirty="0"/>
              <a:t>Title – 5 words/</a:t>
            </a:r>
            <a:br>
              <a:rPr lang="en-US" dirty="0"/>
            </a:br>
            <a:r>
              <a:rPr lang="en-US" dirty="0"/>
              <a:t>1 line recommended</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2" name="Content Placeholder 9">
            <a:extLst>
              <a:ext uri="{FF2B5EF4-FFF2-40B4-BE49-F238E27FC236}">
                <a16:creationId xmlns:a16="http://schemas.microsoft.com/office/drawing/2014/main" id="{7203A225-80FA-C84B-9916-C4660163652B}"/>
              </a:ext>
            </a:extLst>
          </p:cNvPr>
          <p:cNvSpPr>
            <a:spLocks noGrp="1"/>
          </p:cNvSpPr>
          <p:nvPr>
            <p:ph sz="quarter" idx="14"/>
          </p:nvPr>
        </p:nvSpPr>
        <p:spPr>
          <a:xfrm>
            <a:off x="201706" y="1691155"/>
            <a:ext cx="5913344" cy="15440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48511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Right Side Photo Slide - Spillway">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Picture Placeholder 12"/>
          <p:cNvSpPr>
            <a:spLocks noGrp="1"/>
          </p:cNvSpPr>
          <p:nvPr>
            <p:ph type="pic" sz="quarter" idx="13" hasCustomPrompt="1"/>
          </p:nvPr>
        </p:nvSpPr>
        <p:spPr>
          <a:xfrm>
            <a:off x="6228413" y="0"/>
            <a:ext cx="2915587" cy="6858000"/>
          </a:xfrm>
        </p:spPr>
        <p:txBody>
          <a:bodyPr lIns="457200" tIns="9144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6" y="390223"/>
            <a:ext cx="5913344" cy="1006429"/>
          </a:xfrm>
        </p:spPr>
        <p:txBody>
          <a:bodyPr/>
          <a:lstStyle/>
          <a:p>
            <a:r>
              <a:rPr lang="en-US" dirty="0"/>
              <a:t>Title – 5 words/</a:t>
            </a:r>
            <a:br>
              <a:rPr lang="en-US" dirty="0"/>
            </a:br>
            <a:r>
              <a:rPr lang="en-US" dirty="0"/>
              <a:t>1 line recommended</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p>
            <a:fld id="{84DC600F-AE70-F844-9A33-EAF1AF575163}" type="slidenum">
              <a:rPr lang="en-US" smtClean="0"/>
              <a:t>‹#›</a:t>
            </a:fld>
            <a:endParaRPr lang="en-US" dirty="0"/>
          </a:p>
        </p:txBody>
      </p:sp>
      <p:sp>
        <p:nvSpPr>
          <p:cNvPr id="11" name="Content Placeholder 9">
            <a:extLst>
              <a:ext uri="{FF2B5EF4-FFF2-40B4-BE49-F238E27FC236}">
                <a16:creationId xmlns:a16="http://schemas.microsoft.com/office/drawing/2014/main" id="{DE75F202-EDEA-5D45-8222-A2C752C02F1E}"/>
              </a:ext>
            </a:extLst>
          </p:cNvPr>
          <p:cNvSpPr>
            <a:spLocks noGrp="1"/>
          </p:cNvSpPr>
          <p:nvPr>
            <p:ph sz="quarter" idx="14"/>
          </p:nvPr>
        </p:nvSpPr>
        <p:spPr>
          <a:xfrm>
            <a:off x="201706" y="1691155"/>
            <a:ext cx="5913344" cy="15440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68578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Right Side Photo Slide - Whiteca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706" y="390223"/>
            <a:ext cx="5913344" cy="1006429"/>
          </a:xfrm>
        </p:spPr>
        <p:txBody>
          <a:bodyPr/>
          <a:lstStyle/>
          <a:p>
            <a:r>
              <a:rPr lang="en-US" dirty="0"/>
              <a:t>Title – 5 words/</a:t>
            </a:r>
            <a:br>
              <a:rPr lang="en-US" dirty="0"/>
            </a:br>
            <a:r>
              <a:rPr lang="en-US" dirty="0"/>
              <a:t>1 line recommended</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p>
            <a:fld id="{84DC600F-AE70-F844-9A33-EAF1AF575163}" type="slidenum">
              <a:rPr lang="en-US" smtClean="0"/>
              <a:t>‹#›</a:t>
            </a:fld>
            <a:endParaRPr lang="en-US" dirty="0"/>
          </a:p>
        </p:txBody>
      </p:sp>
      <p:sp>
        <p:nvSpPr>
          <p:cNvPr id="9" name="Picture Placeholder 12"/>
          <p:cNvSpPr>
            <a:spLocks noGrp="1"/>
          </p:cNvSpPr>
          <p:nvPr>
            <p:ph type="pic" sz="quarter" idx="13" hasCustomPrompt="1"/>
          </p:nvPr>
        </p:nvSpPr>
        <p:spPr>
          <a:xfrm>
            <a:off x="6228413" y="0"/>
            <a:ext cx="2915587" cy="6858000"/>
          </a:xfrm>
        </p:spPr>
        <p:txBody>
          <a:bodyPr lIns="457200" tIns="9144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0" name="Content Placeholder 9">
            <a:extLst>
              <a:ext uri="{FF2B5EF4-FFF2-40B4-BE49-F238E27FC236}">
                <a16:creationId xmlns:a16="http://schemas.microsoft.com/office/drawing/2014/main" id="{D0DCC849-40C3-2F48-968E-BDA9BB25D8A9}"/>
              </a:ext>
            </a:extLst>
          </p:cNvPr>
          <p:cNvSpPr>
            <a:spLocks noGrp="1"/>
          </p:cNvSpPr>
          <p:nvPr>
            <p:ph sz="quarter" idx="14"/>
          </p:nvPr>
        </p:nvSpPr>
        <p:spPr>
          <a:xfrm>
            <a:off x="201706" y="1691155"/>
            <a:ext cx="5913344" cy="15440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2713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Content Slide - Switchyard">
    <p:spTree>
      <p:nvGrpSpPr>
        <p:cNvPr id="1" name=""/>
        <p:cNvGrpSpPr/>
        <p:nvPr/>
      </p:nvGrpSpPr>
      <p:grpSpPr>
        <a:xfrm>
          <a:off x="0" y="0"/>
          <a:ext cx="0" cy="0"/>
          <a:chOff x="0" y="0"/>
          <a:chExt cx="0" cy="0"/>
        </a:xfrm>
      </p:grpSpPr>
      <p:sp>
        <p:nvSpPr>
          <p:cNvPr id="8" name="Rectangle 7"/>
          <p:cNvSpPr/>
          <p:nvPr userDrawn="1"/>
        </p:nvSpPr>
        <p:spPr>
          <a:xfrm>
            <a:off x="0"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 max recommended</a:t>
            </a:r>
          </a:p>
        </p:txBody>
      </p:sp>
      <p:sp>
        <p:nvSpPr>
          <p:cNvPr id="3" name="Content Placeholder 2"/>
          <p:cNvSpPr>
            <a:spLocks noGrp="1"/>
          </p:cNvSpPr>
          <p:nvPr>
            <p:ph sz="half" idx="1"/>
          </p:nvPr>
        </p:nvSpPr>
        <p:spPr>
          <a:xfrm>
            <a:off x="201706"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Content Placeholder 2"/>
          <p:cNvSpPr>
            <a:spLocks noGrp="1"/>
          </p:cNvSpPr>
          <p:nvPr>
            <p:ph sz="half" idx="13"/>
          </p:nvPr>
        </p:nvSpPr>
        <p:spPr>
          <a:xfrm>
            <a:off x="4688879"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61176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Content Slide - 193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D6FA48-EB0F-8A4F-AE80-A20D8DEF1AEF}"/>
              </a:ext>
            </a:extLst>
          </p:cNvPr>
          <p:cNvSpPr/>
          <p:nvPr userDrawn="1"/>
        </p:nvSpPr>
        <p:spPr>
          <a:xfrm>
            <a:off x="0" y="0"/>
            <a:ext cx="9141714"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 max recommended</a:t>
            </a:r>
          </a:p>
        </p:txBody>
      </p:sp>
      <p:sp>
        <p:nvSpPr>
          <p:cNvPr id="3" name="Content Placeholder 2"/>
          <p:cNvSpPr>
            <a:spLocks noGrp="1"/>
          </p:cNvSpPr>
          <p:nvPr>
            <p:ph sz="half" idx="1"/>
          </p:nvPr>
        </p:nvSpPr>
        <p:spPr>
          <a:xfrm>
            <a:off x="201706"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Content Placeholder 2"/>
          <p:cNvSpPr>
            <a:spLocks noGrp="1"/>
          </p:cNvSpPr>
          <p:nvPr>
            <p:ph sz="half" idx="13"/>
          </p:nvPr>
        </p:nvSpPr>
        <p:spPr>
          <a:xfrm>
            <a:off x="4688879"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0173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atin typeface="Arial Black"/>
                <a:cs typeface="Arial Black"/>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370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accent1"/>
                </a:solidFill>
                <a:latin typeface="+mn-lt"/>
              </a:defRPr>
            </a:lvl1pPr>
          </a:lstStyle>
          <a:p>
            <a:endParaRPr lang="en-US" dirty="0"/>
          </a:p>
        </p:txBody>
      </p:sp>
      <p:sp>
        <p:nvSpPr>
          <p:cNvPr id="9"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accent1"/>
                </a:solidFill>
                <a:latin typeface="+mn-lt"/>
              </a:defRPr>
            </a:lvl1pPr>
          </a:lstStyle>
          <a:p>
            <a:fld id="{9D979EDB-2230-F44C-A3E4-41D64C801C75}" type="slidenum">
              <a:rPr lang="en-US" smtClean="0"/>
              <a:pPr/>
              <a:t>‹#›</a:t>
            </a:fld>
            <a:endParaRPr lang="en-US"/>
          </a:p>
        </p:txBody>
      </p:sp>
    </p:spTree>
    <p:extLst>
      <p:ext uri="{BB962C8B-B14F-4D97-AF65-F5344CB8AC3E}">
        <p14:creationId xmlns:p14="http://schemas.microsoft.com/office/powerpoint/2010/main" val="23740322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Content Slide - Bluebonne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0029A5-B1AF-0B48-A501-B9B29BE347FE}"/>
              </a:ext>
            </a:extLst>
          </p:cNvPr>
          <p:cNvSpPr/>
          <p:nvPr userDrawn="1"/>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 max recommended</a:t>
            </a:r>
          </a:p>
        </p:txBody>
      </p:sp>
      <p:sp>
        <p:nvSpPr>
          <p:cNvPr id="3" name="Content Placeholder 2"/>
          <p:cNvSpPr>
            <a:spLocks noGrp="1"/>
          </p:cNvSpPr>
          <p:nvPr>
            <p:ph sz="half" idx="1"/>
          </p:nvPr>
        </p:nvSpPr>
        <p:spPr>
          <a:xfrm>
            <a:off x="201706"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Content Placeholder 2"/>
          <p:cNvSpPr>
            <a:spLocks noGrp="1"/>
          </p:cNvSpPr>
          <p:nvPr>
            <p:ph sz="half" idx="13"/>
          </p:nvPr>
        </p:nvSpPr>
        <p:spPr>
          <a:xfrm>
            <a:off x="4688879"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03488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Content Slide - Aqua-F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3DE6B7-6B69-104A-90F3-832B4AA6FF20}"/>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 max recommended</a:t>
            </a:r>
          </a:p>
        </p:txBody>
      </p:sp>
      <p:sp>
        <p:nvSpPr>
          <p:cNvPr id="3" name="Content Placeholder 2"/>
          <p:cNvSpPr>
            <a:spLocks noGrp="1"/>
          </p:cNvSpPr>
          <p:nvPr>
            <p:ph sz="half" idx="1"/>
          </p:nvPr>
        </p:nvSpPr>
        <p:spPr>
          <a:xfrm>
            <a:off x="201706"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Content Placeholder 2"/>
          <p:cNvSpPr>
            <a:spLocks noGrp="1"/>
          </p:cNvSpPr>
          <p:nvPr>
            <p:ph sz="half" idx="13"/>
          </p:nvPr>
        </p:nvSpPr>
        <p:spPr>
          <a:xfrm>
            <a:off x="4688879"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0854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Content Slide - Ink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602EAA-AA51-3146-81C3-B66B17CE1749}"/>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 max recommended</a:t>
            </a:r>
          </a:p>
        </p:txBody>
      </p:sp>
      <p:sp>
        <p:nvSpPr>
          <p:cNvPr id="3" name="Content Placeholder 2"/>
          <p:cNvSpPr>
            <a:spLocks noGrp="1"/>
          </p:cNvSpPr>
          <p:nvPr>
            <p:ph sz="half" idx="1"/>
          </p:nvPr>
        </p:nvSpPr>
        <p:spPr>
          <a:xfrm>
            <a:off x="201706"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Content Placeholder 2"/>
          <p:cNvSpPr>
            <a:spLocks noGrp="1"/>
          </p:cNvSpPr>
          <p:nvPr>
            <p:ph sz="half" idx="13"/>
          </p:nvPr>
        </p:nvSpPr>
        <p:spPr>
          <a:xfrm>
            <a:off x="4688879"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54846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Content Slide - Lost Pin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9005E9-DB1F-1442-8C2C-7D71C8E7D143}"/>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 max recommended</a:t>
            </a:r>
          </a:p>
        </p:txBody>
      </p:sp>
      <p:sp>
        <p:nvSpPr>
          <p:cNvPr id="3" name="Content Placeholder 2"/>
          <p:cNvSpPr>
            <a:spLocks noGrp="1"/>
          </p:cNvSpPr>
          <p:nvPr>
            <p:ph sz="half" idx="1"/>
          </p:nvPr>
        </p:nvSpPr>
        <p:spPr>
          <a:xfrm>
            <a:off x="201706"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Content Placeholder 2"/>
          <p:cNvSpPr>
            <a:spLocks noGrp="1"/>
          </p:cNvSpPr>
          <p:nvPr>
            <p:ph sz="half" idx="13"/>
          </p:nvPr>
        </p:nvSpPr>
        <p:spPr>
          <a:xfrm>
            <a:off x="4688879"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49752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ntent Slide - Wirtz">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B4364C-4808-8C4C-AD8F-AB9468F63887}"/>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Title – 5 words max recommended</a:t>
            </a:r>
          </a:p>
        </p:txBody>
      </p:sp>
      <p:sp>
        <p:nvSpPr>
          <p:cNvPr id="3" name="Content Placeholder 2"/>
          <p:cNvSpPr>
            <a:spLocks noGrp="1"/>
          </p:cNvSpPr>
          <p:nvPr>
            <p:ph sz="half" idx="1"/>
          </p:nvPr>
        </p:nvSpPr>
        <p:spPr>
          <a:xfrm>
            <a:off x="201706"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Content Placeholder 2"/>
          <p:cNvSpPr>
            <a:spLocks noGrp="1"/>
          </p:cNvSpPr>
          <p:nvPr>
            <p:ph sz="half" idx="13"/>
          </p:nvPr>
        </p:nvSpPr>
        <p:spPr>
          <a:xfrm>
            <a:off x="4688879" y="1825625"/>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30854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 Content Slide - Spillway">
    <p:spTree>
      <p:nvGrpSpPr>
        <p:cNvPr id="1" name=""/>
        <p:cNvGrpSpPr/>
        <p:nvPr/>
      </p:nvGrpSpPr>
      <p:grpSpPr>
        <a:xfrm>
          <a:off x="0" y="0"/>
          <a:ext cx="0" cy="0"/>
          <a:chOff x="0" y="0"/>
          <a:chExt cx="0" cy="0"/>
        </a:xfrm>
      </p:grpSpPr>
      <p:sp>
        <p:nvSpPr>
          <p:cNvPr id="10" name="Rectangle 9"/>
          <p:cNvSpPr/>
          <p:nvPr userDrawn="1"/>
        </p:nvSpPr>
        <p:spPr>
          <a:xfrm>
            <a:off x="0" y="0"/>
            <a:ext cx="91417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p:txBody>
          <a:bodyPr/>
          <a:lstStyle/>
          <a:p>
            <a:r>
              <a:rPr lang="en-US" dirty="0"/>
              <a:t>Title – 5 words max recommended</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7" name="Slide Number Placeholder 6"/>
          <p:cNvSpPr>
            <a:spLocks noGrp="1"/>
          </p:cNvSpPr>
          <p:nvPr>
            <p:ph type="sldNum" sz="quarter" idx="12"/>
          </p:nvPr>
        </p:nvSpPr>
        <p:spPr/>
        <p:txBody>
          <a:bodyPr/>
          <a:lstStyle/>
          <a:p>
            <a:fld id="{84DC600F-AE70-F844-9A33-EAF1AF575163}" type="slidenum">
              <a:rPr lang="en-US" smtClean="0"/>
              <a:t>‹#›</a:t>
            </a:fld>
            <a:endParaRPr lang="en-US" dirty="0"/>
          </a:p>
        </p:txBody>
      </p:sp>
      <p:sp>
        <p:nvSpPr>
          <p:cNvPr id="8" name="Content Placeholder 2"/>
          <p:cNvSpPr>
            <a:spLocks noGrp="1"/>
          </p:cNvSpPr>
          <p:nvPr>
            <p:ph sz="half" idx="1"/>
          </p:nvPr>
        </p:nvSpPr>
        <p:spPr>
          <a:xfrm>
            <a:off x="201706" y="1825625"/>
            <a:ext cx="4253416" cy="18348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3"/>
          </p:nvPr>
        </p:nvSpPr>
        <p:spPr>
          <a:xfrm>
            <a:off x="4688879" y="1825625"/>
            <a:ext cx="4253416" cy="18348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23685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 Content Slide - Whiteca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 5 words max recommended</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7" name="Slide Number Placeholder 6"/>
          <p:cNvSpPr>
            <a:spLocks noGrp="1"/>
          </p:cNvSpPr>
          <p:nvPr>
            <p:ph type="sldNum" sz="quarter" idx="12"/>
          </p:nvPr>
        </p:nvSpPr>
        <p:spPr/>
        <p:txBody>
          <a:bodyPr/>
          <a:lstStyle/>
          <a:p>
            <a:fld id="{84DC600F-AE70-F844-9A33-EAF1AF575163}" type="slidenum">
              <a:rPr lang="en-US" smtClean="0"/>
              <a:t>‹#›</a:t>
            </a:fld>
            <a:endParaRPr lang="en-US" dirty="0"/>
          </a:p>
        </p:txBody>
      </p:sp>
      <p:sp>
        <p:nvSpPr>
          <p:cNvPr id="8" name="Content Placeholder 2"/>
          <p:cNvSpPr>
            <a:spLocks noGrp="1"/>
          </p:cNvSpPr>
          <p:nvPr>
            <p:ph sz="half" idx="1"/>
          </p:nvPr>
        </p:nvSpPr>
        <p:spPr>
          <a:xfrm>
            <a:off x="201706" y="1825625"/>
            <a:ext cx="4253416" cy="18348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3"/>
          </p:nvPr>
        </p:nvSpPr>
        <p:spPr>
          <a:xfrm>
            <a:off x="4688879" y="1825625"/>
            <a:ext cx="4253416" cy="18348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28316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Slide - Switchyard">
    <p:spTree>
      <p:nvGrpSpPr>
        <p:cNvPr id="1" name=""/>
        <p:cNvGrpSpPr/>
        <p:nvPr/>
      </p:nvGrpSpPr>
      <p:grpSpPr>
        <a:xfrm>
          <a:off x="0" y="0"/>
          <a:ext cx="0" cy="0"/>
          <a:chOff x="0" y="0"/>
          <a:chExt cx="0" cy="0"/>
        </a:xfrm>
      </p:grpSpPr>
      <p:sp>
        <p:nvSpPr>
          <p:cNvPr id="20" name="Rectangle 19"/>
          <p:cNvSpPr/>
          <p:nvPr userDrawn="1"/>
        </p:nvSpPr>
        <p:spPr>
          <a:xfrm>
            <a:off x="0"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p:cNvSpPr>
            <a:spLocks noGrp="1"/>
          </p:cNvSpPr>
          <p:nvPr>
            <p:ph type="body" idx="1" hasCustomPrompt="1"/>
          </p:nvPr>
        </p:nvSpPr>
        <p:spPr>
          <a:xfrm>
            <a:off x="201707" y="1467475"/>
            <a:ext cx="4253415"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1 TITLE</a:t>
            </a:r>
          </a:p>
        </p:txBody>
      </p:sp>
      <p:sp>
        <p:nvSpPr>
          <p:cNvPr id="5" name="Text Placeholder 4"/>
          <p:cNvSpPr>
            <a:spLocks noGrp="1"/>
          </p:cNvSpPr>
          <p:nvPr>
            <p:ph type="body" sz="quarter" idx="3" hasCustomPrompt="1"/>
          </p:nvPr>
        </p:nvSpPr>
        <p:spPr>
          <a:xfrm>
            <a:off x="4688878" y="1467475"/>
            <a:ext cx="4253416"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2 TITLE</a:t>
            </a:r>
          </a:p>
        </p:txBody>
      </p:sp>
      <p:sp>
        <p:nvSpPr>
          <p:cNvPr id="7" name="Date Placeholder 6"/>
          <p:cNvSpPr>
            <a:spLocks noGrp="1"/>
          </p:cNvSpPr>
          <p:nvPr>
            <p:ph type="dt" sz="half" idx="10"/>
          </p:nvPr>
        </p:nvSpPr>
        <p:spPr/>
        <p:txBody>
          <a:bodyPr/>
          <a:lstStyle>
            <a:lvl1pPr>
              <a:defRPr>
                <a:solidFill>
                  <a:schemeClr val="bg2"/>
                </a:solidFill>
              </a:defRPr>
            </a:lvl1p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9" name="Slide Number Placeholder 8"/>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1" name="Content Placeholder 2"/>
          <p:cNvSpPr>
            <a:spLocks noGrp="1"/>
          </p:cNvSpPr>
          <p:nvPr>
            <p:ph sz="half" idx="13"/>
          </p:nvPr>
        </p:nvSpPr>
        <p:spPr>
          <a:xfrm>
            <a:off x="201706"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half" idx="14"/>
          </p:nvPr>
        </p:nvSpPr>
        <p:spPr>
          <a:xfrm>
            <a:off x="4688879"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p:cNvCxnSpPr/>
          <p:nvPr userDrawn="1"/>
        </p:nvCxnSpPr>
        <p:spPr>
          <a:xfrm>
            <a:off x="275579" y="1240101"/>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2"/>
          <p:cNvSpPr>
            <a:spLocks noGrp="1"/>
          </p:cNvSpPr>
          <p:nvPr>
            <p:ph type="body" sz="quarter" idx="15" hasCustomPrompt="1"/>
          </p:nvPr>
        </p:nvSpPr>
        <p:spPr>
          <a:xfrm>
            <a:off x="201216" y="228732"/>
            <a:ext cx="8741569" cy="852488"/>
          </a:xfrm>
        </p:spPr>
        <p:txBody>
          <a:bodyPr anchor="ctr" anchorCtr="0">
            <a:normAutofit/>
          </a:bodyPr>
          <a:lstStyle>
            <a:lvl1pPr marL="0" indent="0">
              <a:buNone/>
              <a:defRPr sz="3300">
                <a:solidFill>
                  <a:schemeClr val="bg1"/>
                </a:solidFill>
                <a:latin typeface="+mj-lt"/>
              </a:defRPr>
            </a:lvl1pPr>
          </a:lstStyle>
          <a:p>
            <a:r>
              <a:rPr lang="en-US" dirty="0"/>
              <a:t>Title – 5 words max recommended</a:t>
            </a:r>
          </a:p>
        </p:txBody>
      </p:sp>
    </p:spTree>
    <p:extLst>
      <p:ext uri="{BB962C8B-B14F-4D97-AF65-F5344CB8AC3E}">
        <p14:creationId xmlns:p14="http://schemas.microsoft.com/office/powerpoint/2010/main" val="40007265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mparison Slide - 193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2937321-DA73-BC4E-BC80-DA40C3D8E422}"/>
              </a:ext>
            </a:extLst>
          </p:cNvPr>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p:cNvSpPr>
            <a:spLocks noGrp="1"/>
          </p:cNvSpPr>
          <p:nvPr>
            <p:ph type="body" idx="1" hasCustomPrompt="1"/>
          </p:nvPr>
        </p:nvSpPr>
        <p:spPr>
          <a:xfrm>
            <a:off x="201707" y="1467475"/>
            <a:ext cx="4253415"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1 TITLE</a:t>
            </a:r>
          </a:p>
        </p:txBody>
      </p:sp>
      <p:sp>
        <p:nvSpPr>
          <p:cNvPr id="5" name="Text Placeholder 4"/>
          <p:cNvSpPr>
            <a:spLocks noGrp="1"/>
          </p:cNvSpPr>
          <p:nvPr>
            <p:ph type="body" sz="quarter" idx="3" hasCustomPrompt="1"/>
          </p:nvPr>
        </p:nvSpPr>
        <p:spPr>
          <a:xfrm>
            <a:off x="4688878" y="1467475"/>
            <a:ext cx="4253416"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2 TITLE</a:t>
            </a:r>
          </a:p>
        </p:txBody>
      </p:sp>
      <p:sp>
        <p:nvSpPr>
          <p:cNvPr id="7" name="Date Placeholder 6"/>
          <p:cNvSpPr>
            <a:spLocks noGrp="1"/>
          </p:cNvSpPr>
          <p:nvPr>
            <p:ph type="dt" sz="half" idx="10"/>
          </p:nvPr>
        </p:nvSpPr>
        <p:spPr/>
        <p:txBody>
          <a:bodyPr/>
          <a:lstStyle>
            <a:lvl1pPr>
              <a:defRPr>
                <a:solidFill>
                  <a:schemeClr val="bg2"/>
                </a:solidFill>
              </a:defRPr>
            </a:lvl1p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9" name="Slide Number Placeholder 8"/>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1" name="Content Placeholder 2"/>
          <p:cNvSpPr>
            <a:spLocks noGrp="1"/>
          </p:cNvSpPr>
          <p:nvPr>
            <p:ph sz="half" idx="13"/>
          </p:nvPr>
        </p:nvSpPr>
        <p:spPr>
          <a:xfrm>
            <a:off x="201706"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half" idx="14"/>
          </p:nvPr>
        </p:nvSpPr>
        <p:spPr>
          <a:xfrm>
            <a:off x="4688879"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p:cNvSpPr>
            <a:spLocks noGrp="1"/>
          </p:cNvSpPr>
          <p:nvPr>
            <p:ph type="body" sz="quarter" idx="15" hasCustomPrompt="1"/>
          </p:nvPr>
        </p:nvSpPr>
        <p:spPr>
          <a:xfrm>
            <a:off x="201216" y="228732"/>
            <a:ext cx="8741569" cy="852488"/>
          </a:xfrm>
        </p:spPr>
        <p:txBody>
          <a:bodyPr anchor="ctr" anchorCtr="0">
            <a:normAutofit/>
          </a:bodyPr>
          <a:lstStyle>
            <a:lvl1pPr marL="0" indent="0">
              <a:buNone/>
              <a:defRPr sz="3300">
                <a:solidFill>
                  <a:schemeClr val="bg1"/>
                </a:solidFill>
                <a:latin typeface="+mj-lt"/>
              </a:defRPr>
            </a:lvl1pPr>
          </a:lstStyle>
          <a:p>
            <a:r>
              <a:rPr lang="en-US" dirty="0"/>
              <a:t>Title – 5 words max recommended</a:t>
            </a:r>
          </a:p>
        </p:txBody>
      </p:sp>
      <p:cxnSp>
        <p:nvCxnSpPr>
          <p:cNvPr id="15" name="Straight Connector 14">
            <a:extLst>
              <a:ext uri="{FF2B5EF4-FFF2-40B4-BE49-F238E27FC236}">
                <a16:creationId xmlns:a16="http://schemas.microsoft.com/office/drawing/2014/main" id="{0989A7AC-A914-6E4D-9185-71663831AFF5}"/>
              </a:ext>
            </a:extLst>
          </p:cNvPr>
          <p:cNvCxnSpPr/>
          <p:nvPr userDrawn="1"/>
        </p:nvCxnSpPr>
        <p:spPr>
          <a:xfrm>
            <a:off x="275579" y="1240101"/>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8454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Slide - Bluebonne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3E2B7C-E5AC-A74D-8A85-3332A9F5E72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p:cNvSpPr>
            <a:spLocks noGrp="1"/>
          </p:cNvSpPr>
          <p:nvPr>
            <p:ph type="body" idx="1" hasCustomPrompt="1"/>
          </p:nvPr>
        </p:nvSpPr>
        <p:spPr>
          <a:xfrm>
            <a:off x="201707" y="1467475"/>
            <a:ext cx="4253415"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1 TITLE</a:t>
            </a:r>
          </a:p>
        </p:txBody>
      </p:sp>
      <p:sp>
        <p:nvSpPr>
          <p:cNvPr id="5" name="Text Placeholder 4"/>
          <p:cNvSpPr>
            <a:spLocks noGrp="1"/>
          </p:cNvSpPr>
          <p:nvPr>
            <p:ph type="body" sz="quarter" idx="3" hasCustomPrompt="1"/>
          </p:nvPr>
        </p:nvSpPr>
        <p:spPr>
          <a:xfrm>
            <a:off x="4688878" y="1467475"/>
            <a:ext cx="4253416"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2 TITLE</a:t>
            </a:r>
          </a:p>
        </p:txBody>
      </p:sp>
      <p:sp>
        <p:nvSpPr>
          <p:cNvPr id="7" name="Date Placeholder 6"/>
          <p:cNvSpPr>
            <a:spLocks noGrp="1"/>
          </p:cNvSpPr>
          <p:nvPr>
            <p:ph type="dt" sz="half" idx="10"/>
          </p:nvPr>
        </p:nvSpPr>
        <p:spPr/>
        <p:txBody>
          <a:bodyPr/>
          <a:lstStyle>
            <a:lvl1pPr>
              <a:defRPr>
                <a:solidFill>
                  <a:schemeClr val="bg2"/>
                </a:solidFill>
              </a:defRPr>
            </a:lvl1p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9" name="Slide Number Placeholder 8"/>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1" name="Content Placeholder 2"/>
          <p:cNvSpPr>
            <a:spLocks noGrp="1"/>
          </p:cNvSpPr>
          <p:nvPr>
            <p:ph sz="half" idx="13"/>
          </p:nvPr>
        </p:nvSpPr>
        <p:spPr>
          <a:xfrm>
            <a:off x="201706"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half" idx="14"/>
          </p:nvPr>
        </p:nvSpPr>
        <p:spPr>
          <a:xfrm>
            <a:off x="4688879"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p:cNvSpPr>
            <a:spLocks noGrp="1"/>
          </p:cNvSpPr>
          <p:nvPr>
            <p:ph type="body" sz="quarter" idx="15" hasCustomPrompt="1"/>
          </p:nvPr>
        </p:nvSpPr>
        <p:spPr>
          <a:xfrm>
            <a:off x="201216" y="228732"/>
            <a:ext cx="8741569" cy="852488"/>
          </a:xfrm>
        </p:spPr>
        <p:txBody>
          <a:bodyPr anchor="ctr" anchorCtr="0">
            <a:normAutofit/>
          </a:bodyPr>
          <a:lstStyle>
            <a:lvl1pPr marL="0" indent="0">
              <a:buNone/>
              <a:defRPr sz="3300">
                <a:solidFill>
                  <a:schemeClr val="bg1"/>
                </a:solidFill>
                <a:latin typeface="+mj-lt"/>
              </a:defRPr>
            </a:lvl1pPr>
          </a:lstStyle>
          <a:p>
            <a:r>
              <a:rPr lang="en-US" dirty="0"/>
              <a:t>Title – 5 words max recommended</a:t>
            </a:r>
          </a:p>
        </p:txBody>
      </p:sp>
      <p:cxnSp>
        <p:nvCxnSpPr>
          <p:cNvPr id="17" name="Straight Connector 16">
            <a:extLst>
              <a:ext uri="{FF2B5EF4-FFF2-40B4-BE49-F238E27FC236}">
                <a16:creationId xmlns:a16="http://schemas.microsoft.com/office/drawing/2014/main" id="{93050AD5-699E-2F49-8F4B-3C57BB8A3D4C}"/>
              </a:ext>
            </a:extLst>
          </p:cNvPr>
          <p:cNvCxnSpPr/>
          <p:nvPr userDrawn="1"/>
        </p:nvCxnSpPr>
        <p:spPr>
          <a:xfrm>
            <a:off x="275579" y="1240101"/>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296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937854"/>
            <a:ext cx="7772400" cy="1362075"/>
          </a:xfrm>
        </p:spPr>
        <p:txBody>
          <a:bodyPr anchor="t"/>
          <a:lstStyle>
            <a:lvl1pPr algn="l">
              <a:defRPr sz="4000" b="1" cap="all">
                <a:latin typeface="Arial Black"/>
                <a:cs typeface="Arial Black"/>
              </a:defRPr>
            </a:lvl1pPr>
          </a:lstStyle>
          <a:p>
            <a:r>
              <a:rPr lang="en-US"/>
              <a:t>Click to edit Master title style</a:t>
            </a:r>
            <a:endParaRPr lang="en-US" dirty="0"/>
          </a:p>
        </p:txBody>
      </p:sp>
      <p:sp>
        <p:nvSpPr>
          <p:cNvPr id="3" name="Text Placeholder 2"/>
          <p:cNvSpPr>
            <a:spLocks noGrp="1"/>
          </p:cNvSpPr>
          <p:nvPr>
            <p:ph type="body" idx="1"/>
          </p:nvPr>
        </p:nvSpPr>
        <p:spPr>
          <a:xfrm>
            <a:off x="722313" y="243766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accent1"/>
                </a:solidFill>
                <a:latin typeface="+mn-lt"/>
              </a:defRPr>
            </a:lvl1pPr>
          </a:lstStyle>
          <a:p>
            <a:endParaRPr lang="en-US" dirty="0"/>
          </a:p>
        </p:txBody>
      </p:sp>
      <p:sp>
        <p:nvSpPr>
          <p:cNvPr id="7"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accent1"/>
                </a:solidFill>
                <a:latin typeface="+mn-lt"/>
              </a:defRPr>
            </a:lvl1pPr>
          </a:lstStyle>
          <a:p>
            <a:fld id="{9D979EDB-2230-F44C-A3E4-41D64C801C75}" type="slidenum">
              <a:rPr lang="en-US" smtClean="0"/>
              <a:pPr/>
              <a:t>‹#›</a:t>
            </a:fld>
            <a:endParaRPr lang="en-US"/>
          </a:p>
        </p:txBody>
      </p:sp>
    </p:spTree>
    <p:extLst>
      <p:ext uri="{BB962C8B-B14F-4D97-AF65-F5344CB8AC3E}">
        <p14:creationId xmlns:p14="http://schemas.microsoft.com/office/powerpoint/2010/main" val="41824766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mparison Slide - Aqua-F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48661FD-1B49-7541-B91B-8A790308389E}"/>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p:cNvSpPr>
            <a:spLocks noGrp="1"/>
          </p:cNvSpPr>
          <p:nvPr>
            <p:ph type="body" idx="1" hasCustomPrompt="1"/>
          </p:nvPr>
        </p:nvSpPr>
        <p:spPr>
          <a:xfrm>
            <a:off x="201707" y="1467475"/>
            <a:ext cx="4253415"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1 TITLE</a:t>
            </a:r>
          </a:p>
        </p:txBody>
      </p:sp>
      <p:sp>
        <p:nvSpPr>
          <p:cNvPr id="5" name="Text Placeholder 4"/>
          <p:cNvSpPr>
            <a:spLocks noGrp="1"/>
          </p:cNvSpPr>
          <p:nvPr>
            <p:ph type="body" sz="quarter" idx="3" hasCustomPrompt="1"/>
          </p:nvPr>
        </p:nvSpPr>
        <p:spPr>
          <a:xfrm>
            <a:off x="4688878" y="1467475"/>
            <a:ext cx="4253416"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2 TITLE</a:t>
            </a:r>
          </a:p>
        </p:txBody>
      </p:sp>
      <p:sp>
        <p:nvSpPr>
          <p:cNvPr id="7" name="Date Placeholder 6"/>
          <p:cNvSpPr>
            <a:spLocks noGrp="1"/>
          </p:cNvSpPr>
          <p:nvPr>
            <p:ph type="dt" sz="half" idx="10"/>
          </p:nvPr>
        </p:nvSpPr>
        <p:spPr/>
        <p:txBody>
          <a:bodyPr/>
          <a:lstStyle>
            <a:lvl1pPr>
              <a:defRPr>
                <a:solidFill>
                  <a:schemeClr val="bg2"/>
                </a:solidFill>
              </a:defRPr>
            </a:lvl1p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9" name="Slide Number Placeholder 8"/>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1" name="Content Placeholder 2"/>
          <p:cNvSpPr>
            <a:spLocks noGrp="1"/>
          </p:cNvSpPr>
          <p:nvPr>
            <p:ph sz="half" idx="13"/>
          </p:nvPr>
        </p:nvSpPr>
        <p:spPr>
          <a:xfrm>
            <a:off x="201706"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half" idx="14"/>
          </p:nvPr>
        </p:nvSpPr>
        <p:spPr>
          <a:xfrm>
            <a:off x="4688879"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p:cNvSpPr>
            <a:spLocks noGrp="1"/>
          </p:cNvSpPr>
          <p:nvPr>
            <p:ph type="body" sz="quarter" idx="15" hasCustomPrompt="1"/>
          </p:nvPr>
        </p:nvSpPr>
        <p:spPr>
          <a:xfrm>
            <a:off x="201216" y="228732"/>
            <a:ext cx="8741569" cy="852488"/>
          </a:xfrm>
        </p:spPr>
        <p:txBody>
          <a:bodyPr anchor="ctr" anchorCtr="0">
            <a:normAutofit/>
          </a:bodyPr>
          <a:lstStyle>
            <a:lvl1pPr marL="0" indent="0">
              <a:buNone/>
              <a:defRPr sz="3300">
                <a:solidFill>
                  <a:schemeClr val="bg1"/>
                </a:solidFill>
                <a:latin typeface="+mj-lt"/>
              </a:defRPr>
            </a:lvl1pPr>
          </a:lstStyle>
          <a:p>
            <a:r>
              <a:rPr lang="en-US" dirty="0"/>
              <a:t>Title – 5 words max recommended</a:t>
            </a:r>
          </a:p>
        </p:txBody>
      </p:sp>
      <p:cxnSp>
        <p:nvCxnSpPr>
          <p:cNvPr id="16" name="Straight Connector 15">
            <a:extLst>
              <a:ext uri="{FF2B5EF4-FFF2-40B4-BE49-F238E27FC236}">
                <a16:creationId xmlns:a16="http://schemas.microsoft.com/office/drawing/2014/main" id="{649825C7-A93A-774B-9C5D-9F4A5280C290}"/>
              </a:ext>
            </a:extLst>
          </p:cNvPr>
          <p:cNvCxnSpPr/>
          <p:nvPr userDrawn="1"/>
        </p:nvCxnSpPr>
        <p:spPr>
          <a:xfrm>
            <a:off x="275579" y="1230269"/>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3322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mparison Slide - Ink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86894C-5760-1A4F-949C-7093FDE86BB1}"/>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p:cNvSpPr>
            <a:spLocks noGrp="1"/>
          </p:cNvSpPr>
          <p:nvPr>
            <p:ph type="body" idx="1" hasCustomPrompt="1"/>
          </p:nvPr>
        </p:nvSpPr>
        <p:spPr>
          <a:xfrm>
            <a:off x="201707" y="1467475"/>
            <a:ext cx="4253415"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1 TITLE</a:t>
            </a:r>
          </a:p>
        </p:txBody>
      </p:sp>
      <p:sp>
        <p:nvSpPr>
          <p:cNvPr id="5" name="Text Placeholder 4"/>
          <p:cNvSpPr>
            <a:spLocks noGrp="1"/>
          </p:cNvSpPr>
          <p:nvPr>
            <p:ph type="body" sz="quarter" idx="3" hasCustomPrompt="1"/>
          </p:nvPr>
        </p:nvSpPr>
        <p:spPr>
          <a:xfrm>
            <a:off x="4688878" y="1467475"/>
            <a:ext cx="4253416"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2 TITLE</a:t>
            </a:r>
          </a:p>
        </p:txBody>
      </p:sp>
      <p:sp>
        <p:nvSpPr>
          <p:cNvPr id="7" name="Date Placeholder 6"/>
          <p:cNvSpPr>
            <a:spLocks noGrp="1"/>
          </p:cNvSpPr>
          <p:nvPr>
            <p:ph type="dt" sz="half" idx="10"/>
          </p:nvPr>
        </p:nvSpPr>
        <p:spPr/>
        <p:txBody>
          <a:bodyPr/>
          <a:lstStyle>
            <a:lvl1pPr>
              <a:defRPr>
                <a:solidFill>
                  <a:schemeClr val="bg2"/>
                </a:solidFill>
              </a:defRPr>
            </a:lvl1p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9" name="Slide Number Placeholder 8"/>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1" name="Content Placeholder 2"/>
          <p:cNvSpPr>
            <a:spLocks noGrp="1"/>
          </p:cNvSpPr>
          <p:nvPr>
            <p:ph sz="half" idx="13"/>
          </p:nvPr>
        </p:nvSpPr>
        <p:spPr>
          <a:xfrm>
            <a:off x="201706"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half" idx="14"/>
          </p:nvPr>
        </p:nvSpPr>
        <p:spPr>
          <a:xfrm>
            <a:off x="4688879"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p:cNvSpPr>
            <a:spLocks noGrp="1"/>
          </p:cNvSpPr>
          <p:nvPr>
            <p:ph type="body" sz="quarter" idx="15" hasCustomPrompt="1"/>
          </p:nvPr>
        </p:nvSpPr>
        <p:spPr>
          <a:xfrm>
            <a:off x="201216" y="228732"/>
            <a:ext cx="8741569" cy="852488"/>
          </a:xfrm>
        </p:spPr>
        <p:txBody>
          <a:bodyPr anchor="ctr" anchorCtr="0">
            <a:normAutofit/>
          </a:bodyPr>
          <a:lstStyle>
            <a:lvl1pPr marL="0" indent="0">
              <a:buNone/>
              <a:defRPr sz="3300">
                <a:solidFill>
                  <a:schemeClr val="bg1"/>
                </a:solidFill>
                <a:latin typeface="+mj-lt"/>
              </a:defRPr>
            </a:lvl1pPr>
          </a:lstStyle>
          <a:p>
            <a:r>
              <a:rPr lang="en-US" dirty="0"/>
              <a:t>Title – 5 words max recommended</a:t>
            </a:r>
          </a:p>
        </p:txBody>
      </p:sp>
      <p:cxnSp>
        <p:nvCxnSpPr>
          <p:cNvPr id="17" name="Straight Connector 16">
            <a:extLst>
              <a:ext uri="{FF2B5EF4-FFF2-40B4-BE49-F238E27FC236}">
                <a16:creationId xmlns:a16="http://schemas.microsoft.com/office/drawing/2014/main" id="{A6A6060A-57AD-454B-B31E-4BDBEC6E7961}"/>
              </a:ext>
            </a:extLst>
          </p:cNvPr>
          <p:cNvCxnSpPr/>
          <p:nvPr userDrawn="1"/>
        </p:nvCxnSpPr>
        <p:spPr>
          <a:xfrm>
            <a:off x="275579" y="1230269"/>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5546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mparison Slide - Lost Pi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8793F9-BC5E-D74A-9603-149244E3FC11}"/>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p:cNvSpPr>
            <a:spLocks noGrp="1"/>
          </p:cNvSpPr>
          <p:nvPr>
            <p:ph type="body" idx="1" hasCustomPrompt="1"/>
          </p:nvPr>
        </p:nvSpPr>
        <p:spPr>
          <a:xfrm>
            <a:off x="201707" y="1467475"/>
            <a:ext cx="4253415"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1 TITLE</a:t>
            </a:r>
          </a:p>
        </p:txBody>
      </p:sp>
      <p:sp>
        <p:nvSpPr>
          <p:cNvPr id="5" name="Text Placeholder 4"/>
          <p:cNvSpPr>
            <a:spLocks noGrp="1"/>
          </p:cNvSpPr>
          <p:nvPr>
            <p:ph type="body" sz="quarter" idx="3" hasCustomPrompt="1"/>
          </p:nvPr>
        </p:nvSpPr>
        <p:spPr>
          <a:xfrm>
            <a:off x="4688878" y="1467475"/>
            <a:ext cx="4253416"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2 TITLE</a:t>
            </a:r>
          </a:p>
        </p:txBody>
      </p:sp>
      <p:sp>
        <p:nvSpPr>
          <p:cNvPr id="7" name="Date Placeholder 6"/>
          <p:cNvSpPr>
            <a:spLocks noGrp="1"/>
          </p:cNvSpPr>
          <p:nvPr>
            <p:ph type="dt" sz="half" idx="10"/>
          </p:nvPr>
        </p:nvSpPr>
        <p:spPr/>
        <p:txBody>
          <a:bodyPr/>
          <a:lstStyle>
            <a:lvl1pPr>
              <a:defRPr>
                <a:solidFill>
                  <a:schemeClr val="bg2"/>
                </a:solidFill>
              </a:defRPr>
            </a:lvl1p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9" name="Slide Number Placeholder 8"/>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1" name="Content Placeholder 2"/>
          <p:cNvSpPr>
            <a:spLocks noGrp="1"/>
          </p:cNvSpPr>
          <p:nvPr>
            <p:ph sz="half" idx="13"/>
          </p:nvPr>
        </p:nvSpPr>
        <p:spPr>
          <a:xfrm>
            <a:off x="201706"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half" idx="14"/>
          </p:nvPr>
        </p:nvSpPr>
        <p:spPr>
          <a:xfrm>
            <a:off x="4688879"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p:cNvSpPr>
            <a:spLocks noGrp="1"/>
          </p:cNvSpPr>
          <p:nvPr>
            <p:ph type="body" sz="quarter" idx="15" hasCustomPrompt="1"/>
          </p:nvPr>
        </p:nvSpPr>
        <p:spPr>
          <a:xfrm>
            <a:off x="201216" y="228732"/>
            <a:ext cx="8741569" cy="852488"/>
          </a:xfrm>
        </p:spPr>
        <p:txBody>
          <a:bodyPr anchor="ctr" anchorCtr="0">
            <a:normAutofit/>
          </a:bodyPr>
          <a:lstStyle>
            <a:lvl1pPr marL="0" indent="0">
              <a:buNone/>
              <a:defRPr sz="3300">
                <a:solidFill>
                  <a:schemeClr val="bg1"/>
                </a:solidFill>
                <a:latin typeface="+mj-lt"/>
              </a:defRPr>
            </a:lvl1pPr>
          </a:lstStyle>
          <a:p>
            <a:r>
              <a:rPr lang="en-US" dirty="0"/>
              <a:t>Title – 5 words max recommended</a:t>
            </a:r>
          </a:p>
        </p:txBody>
      </p:sp>
      <p:cxnSp>
        <p:nvCxnSpPr>
          <p:cNvPr id="16" name="Straight Connector 15">
            <a:extLst>
              <a:ext uri="{FF2B5EF4-FFF2-40B4-BE49-F238E27FC236}">
                <a16:creationId xmlns:a16="http://schemas.microsoft.com/office/drawing/2014/main" id="{2C707B12-1A5F-4A45-9AA5-8A16AF0A2B46}"/>
              </a:ext>
            </a:extLst>
          </p:cNvPr>
          <p:cNvCxnSpPr/>
          <p:nvPr userDrawn="1"/>
        </p:nvCxnSpPr>
        <p:spPr>
          <a:xfrm>
            <a:off x="275579" y="1228326"/>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7632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rison Slide - Wirtz">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04304B-72E1-BA4E-8B8F-38B32468DE0E}"/>
              </a:ext>
            </a:extLst>
          </p:cNvPr>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p:cNvSpPr>
            <a:spLocks noGrp="1"/>
          </p:cNvSpPr>
          <p:nvPr>
            <p:ph type="body" idx="1" hasCustomPrompt="1"/>
          </p:nvPr>
        </p:nvSpPr>
        <p:spPr>
          <a:xfrm>
            <a:off x="201707" y="1467475"/>
            <a:ext cx="4253415"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1 TITLE</a:t>
            </a:r>
          </a:p>
        </p:txBody>
      </p:sp>
      <p:sp>
        <p:nvSpPr>
          <p:cNvPr id="5" name="Text Placeholder 4"/>
          <p:cNvSpPr>
            <a:spLocks noGrp="1"/>
          </p:cNvSpPr>
          <p:nvPr>
            <p:ph type="body" sz="quarter" idx="3" hasCustomPrompt="1"/>
          </p:nvPr>
        </p:nvSpPr>
        <p:spPr>
          <a:xfrm>
            <a:off x="4688878" y="1467475"/>
            <a:ext cx="4253416" cy="628706"/>
          </a:xfrm>
        </p:spPr>
        <p:txBody>
          <a:bodyPr anchor="b">
            <a:noAutofit/>
          </a:bodyPr>
          <a:lstStyle>
            <a:lvl1pPr marL="0" indent="0">
              <a:buNone/>
              <a:defRPr sz="2400" b="1" spc="15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2 TITLE</a:t>
            </a:r>
          </a:p>
        </p:txBody>
      </p:sp>
      <p:sp>
        <p:nvSpPr>
          <p:cNvPr id="7" name="Date Placeholder 6"/>
          <p:cNvSpPr>
            <a:spLocks noGrp="1"/>
          </p:cNvSpPr>
          <p:nvPr>
            <p:ph type="dt" sz="half" idx="10"/>
          </p:nvPr>
        </p:nvSpPr>
        <p:spPr/>
        <p:txBody>
          <a:bodyPr/>
          <a:lstStyle>
            <a:lvl1pPr>
              <a:defRPr>
                <a:solidFill>
                  <a:schemeClr val="bg2"/>
                </a:solidFill>
              </a:defRPr>
            </a:lvl1p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9" name="Slide Number Placeholder 8"/>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1" name="Content Placeholder 2"/>
          <p:cNvSpPr>
            <a:spLocks noGrp="1"/>
          </p:cNvSpPr>
          <p:nvPr>
            <p:ph sz="half" idx="13"/>
          </p:nvPr>
        </p:nvSpPr>
        <p:spPr>
          <a:xfrm>
            <a:off x="201706"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half" idx="14"/>
          </p:nvPr>
        </p:nvSpPr>
        <p:spPr>
          <a:xfrm>
            <a:off x="4688879" y="2268813"/>
            <a:ext cx="4253416" cy="18348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p:cNvSpPr>
            <a:spLocks noGrp="1"/>
          </p:cNvSpPr>
          <p:nvPr>
            <p:ph type="body" sz="quarter" idx="15" hasCustomPrompt="1"/>
          </p:nvPr>
        </p:nvSpPr>
        <p:spPr>
          <a:xfrm>
            <a:off x="201216" y="228732"/>
            <a:ext cx="8741569" cy="852488"/>
          </a:xfrm>
        </p:spPr>
        <p:txBody>
          <a:bodyPr anchor="ctr" anchorCtr="0">
            <a:normAutofit/>
          </a:bodyPr>
          <a:lstStyle>
            <a:lvl1pPr marL="0" indent="0">
              <a:buNone/>
              <a:defRPr sz="3300">
                <a:solidFill>
                  <a:schemeClr val="bg1"/>
                </a:solidFill>
                <a:latin typeface="+mj-lt"/>
              </a:defRPr>
            </a:lvl1pPr>
          </a:lstStyle>
          <a:p>
            <a:r>
              <a:rPr lang="en-US" dirty="0"/>
              <a:t>Title – 5 words max recommended</a:t>
            </a:r>
          </a:p>
        </p:txBody>
      </p:sp>
      <p:cxnSp>
        <p:nvCxnSpPr>
          <p:cNvPr id="17" name="Straight Connector 16">
            <a:extLst>
              <a:ext uri="{FF2B5EF4-FFF2-40B4-BE49-F238E27FC236}">
                <a16:creationId xmlns:a16="http://schemas.microsoft.com/office/drawing/2014/main" id="{0AC7B511-CA2B-834B-B607-2C647A944EBC}"/>
              </a:ext>
            </a:extLst>
          </p:cNvPr>
          <p:cNvCxnSpPr/>
          <p:nvPr userDrawn="1"/>
        </p:nvCxnSpPr>
        <p:spPr>
          <a:xfrm>
            <a:off x="275579" y="122832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392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Slide - Spillway">
    <p:spTree>
      <p:nvGrpSpPr>
        <p:cNvPr id="1" name=""/>
        <p:cNvGrpSpPr/>
        <p:nvPr/>
      </p:nvGrpSpPr>
      <p:grpSpPr>
        <a:xfrm>
          <a:off x="0" y="0"/>
          <a:ext cx="0" cy="0"/>
          <a:chOff x="0" y="0"/>
          <a:chExt cx="0" cy="0"/>
        </a:xfrm>
      </p:grpSpPr>
      <p:sp>
        <p:nvSpPr>
          <p:cNvPr id="13" name="Rectangle 12"/>
          <p:cNvSpPr/>
          <p:nvPr userDrawn="1"/>
        </p:nvSpPr>
        <p:spPr>
          <a:xfrm>
            <a:off x="0" y="0"/>
            <a:ext cx="91417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 Placeholder 2"/>
          <p:cNvSpPr>
            <a:spLocks noGrp="1"/>
          </p:cNvSpPr>
          <p:nvPr>
            <p:ph type="body" idx="1" hasCustomPrompt="1"/>
          </p:nvPr>
        </p:nvSpPr>
        <p:spPr>
          <a:xfrm>
            <a:off x="201707" y="1467475"/>
            <a:ext cx="4253415" cy="628706"/>
          </a:xfrm>
        </p:spPr>
        <p:txBody>
          <a:bodyPr anchor="b">
            <a:noAutofit/>
          </a:bodyPr>
          <a:lstStyle>
            <a:lvl1pPr marL="0" indent="0">
              <a:buNone/>
              <a:defRPr sz="2400" b="1" spc="15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1 TITLE</a:t>
            </a:r>
          </a:p>
        </p:txBody>
      </p:sp>
      <p:sp>
        <p:nvSpPr>
          <p:cNvPr id="5" name="Text Placeholder 4"/>
          <p:cNvSpPr>
            <a:spLocks noGrp="1"/>
          </p:cNvSpPr>
          <p:nvPr>
            <p:ph type="body" sz="quarter" idx="3" hasCustomPrompt="1"/>
          </p:nvPr>
        </p:nvSpPr>
        <p:spPr>
          <a:xfrm>
            <a:off x="4688878" y="1467475"/>
            <a:ext cx="4253416" cy="628706"/>
          </a:xfrm>
        </p:spPr>
        <p:txBody>
          <a:bodyPr anchor="b">
            <a:noAutofit/>
          </a:bodyPr>
          <a:lstStyle>
            <a:lvl1pPr marL="0" indent="0">
              <a:buNone/>
              <a:defRPr sz="2400" b="1" spc="15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2 TITLE</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9" name="Slide Number Placeholder 8"/>
          <p:cNvSpPr>
            <a:spLocks noGrp="1"/>
          </p:cNvSpPr>
          <p:nvPr>
            <p:ph type="sldNum" sz="quarter" idx="12"/>
          </p:nvPr>
        </p:nvSpPr>
        <p:spPr/>
        <p:txBody>
          <a:bodyPr/>
          <a:lstStyle/>
          <a:p>
            <a:fld id="{84DC600F-AE70-F844-9A33-EAF1AF575163}" type="slidenum">
              <a:rPr lang="en-US" smtClean="0"/>
              <a:t>‹#›</a:t>
            </a:fld>
            <a:endParaRPr lang="en-US" dirty="0"/>
          </a:p>
        </p:txBody>
      </p:sp>
      <p:sp>
        <p:nvSpPr>
          <p:cNvPr id="11" name="Content Placeholder 2"/>
          <p:cNvSpPr>
            <a:spLocks noGrp="1"/>
          </p:cNvSpPr>
          <p:nvPr>
            <p:ph sz="half" idx="13"/>
          </p:nvPr>
        </p:nvSpPr>
        <p:spPr>
          <a:xfrm>
            <a:off x="201706" y="2268813"/>
            <a:ext cx="4253416" cy="18348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half" idx="14"/>
          </p:nvPr>
        </p:nvSpPr>
        <p:spPr>
          <a:xfrm>
            <a:off x="4688879" y="2268813"/>
            <a:ext cx="4253416" cy="18348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p:cNvCxnSpPr/>
          <p:nvPr userDrawn="1"/>
        </p:nvCxnSpPr>
        <p:spPr>
          <a:xfrm>
            <a:off x="275579" y="1240101"/>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2"/>
          <p:cNvSpPr>
            <a:spLocks noGrp="1"/>
          </p:cNvSpPr>
          <p:nvPr>
            <p:ph type="body" sz="quarter" idx="15" hasCustomPrompt="1"/>
          </p:nvPr>
        </p:nvSpPr>
        <p:spPr>
          <a:xfrm>
            <a:off x="201216" y="228732"/>
            <a:ext cx="8741569" cy="852488"/>
          </a:xfrm>
        </p:spPr>
        <p:txBody>
          <a:bodyPr anchor="ctr" anchorCtr="0">
            <a:normAutofit/>
          </a:bodyPr>
          <a:lstStyle>
            <a:lvl1pPr marL="0" indent="0">
              <a:buNone/>
              <a:defRPr sz="3300">
                <a:latin typeface="+mj-lt"/>
              </a:defRPr>
            </a:lvl1pPr>
          </a:lstStyle>
          <a:p>
            <a:r>
              <a:rPr lang="en-US" dirty="0"/>
              <a:t>Title – 5 words max recommended</a:t>
            </a:r>
          </a:p>
        </p:txBody>
      </p:sp>
    </p:spTree>
    <p:extLst>
      <p:ext uri="{BB962C8B-B14F-4D97-AF65-F5344CB8AC3E}">
        <p14:creationId xmlns:p14="http://schemas.microsoft.com/office/powerpoint/2010/main" val="7091840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ison Slide - Whitecap">
    <p:spTree>
      <p:nvGrpSpPr>
        <p:cNvPr id="1" name=""/>
        <p:cNvGrpSpPr/>
        <p:nvPr/>
      </p:nvGrpSpPr>
      <p:grpSpPr>
        <a:xfrm>
          <a:off x="0" y="0"/>
          <a:ext cx="0" cy="0"/>
          <a:chOff x="0" y="0"/>
          <a:chExt cx="0" cy="0"/>
        </a:xfrm>
      </p:grpSpPr>
      <p:sp>
        <p:nvSpPr>
          <p:cNvPr id="13" name="Text Placeholder 12"/>
          <p:cNvSpPr>
            <a:spLocks noGrp="1"/>
          </p:cNvSpPr>
          <p:nvPr>
            <p:ph type="body" sz="quarter" idx="15" hasCustomPrompt="1"/>
          </p:nvPr>
        </p:nvSpPr>
        <p:spPr>
          <a:xfrm>
            <a:off x="201216" y="228732"/>
            <a:ext cx="8741569" cy="852488"/>
          </a:xfrm>
        </p:spPr>
        <p:txBody>
          <a:bodyPr anchor="ctr" anchorCtr="0">
            <a:normAutofit/>
          </a:bodyPr>
          <a:lstStyle>
            <a:lvl1pPr marL="0" indent="0">
              <a:buNone/>
              <a:defRPr sz="3300">
                <a:latin typeface="+mj-lt"/>
              </a:defRPr>
            </a:lvl1pPr>
          </a:lstStyle>
          <a:p>
            <a:r>
              <a:rPr lang="en-US" dirty="0"/>
              <a:t>Title – 5 words max recommended</a:t>
            </a:r>
          </a:p>
        </p:txBody>
      </p:sp>
      <p:sp>
        <p:nvSpPr>
          <p:cNvPr id="3" name="Text Placeholder 2"/>
          <p:cNvSpPr>
            <a:spLocks noGrp="1"/>
          </p:cNvSpPr>
          <p:nvPr>
            <p:ph type="body" idx="1" hasCustomPrompt="1"/>
          </p:nvPr>
        </p:nvSpPr>
        <p:spPr>
          <a:xfrm>
            <a:off x="201707" y="1467475"/>
            <a:ext cx="4253415" cy="628706"/>
          </a:xfrm>
        </p:spPr>
        <p:txBody>
          <a:bodyPr anchor="b">
            <a:noAutofit/>
          </a:bodyPr>
          <a:lstStyle>
            <a:lvl1pPr marL="0" indent="0">
              <a:buNone/>
              <a:defRPr sz="2400" b="1" spc="15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1 TITLE</a:t>
            </a:r>
          </a:p>
        </p:txBody>
      </p:sp>
      <p:sp>
        <p:nvSpPr>
          <p:cNvPr id="5" name="Text Placeholder 4"/>
          <p:cNvSpPr>
            <a:spLocks noGrp="1"/>
          </p:cNvSpPr>
          <p:nvPr>
            <p:ph type="body" sz="quarter" idx="3" hasCustomPrompt="1"/>
          </p:nvPr>
        </p:nvSpPr>
        <p:spPr>
          <a:xfrm>
            <a:off x="4688878" y="1467475"/>
            <a:ext cx="4253416" cy="628706"/>
          </a:xfrm>
        </p:spPr>
        <p:txBody>
          <a:bodyPr anchor="b">
            <a:noAutofit/>
          </a:bodyPr>
          <a:lstStyle>
            <a:lvl1pPr marL="0" indent="0">
              <a:buNone/>
              <a:defRPr sz="2400" b="1" spc="15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1 LINE ITEM 2 TITLE</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9" name="Slide Number Placeholder 8"/>
          <p:cNvSpPr>
            <a:spLocks noGrp="1"/>
          </p:cNvSpPr>
          <p:nvPr>
            <p:ph type="sldNum" sz="quarter" idx="12"/>
          </p:nvPr>
        </p:nvSpPr>
        <p:spPr/>
        <p:txBody>
          <a:bodyPr/>
          <a:lstStyle/>
          <a:p>
            <a:fld id="{84DC600F-AE70-F844-9A33-EAF1AF575163}" type="slidenum">
              <a:rPr lang="en-US" smtClean="0"/>
              <a:t>‹#›</a:t>
            </a:fld>
            <a:endParaRPr lang="en-US" dirty="0"/>
          </a:p>
        </p:txBody>
      </p:sp>
      <p:sp>
        <p:nvSpPr>
          <p:cNvPr id="11" name="Content Placeholder 2"/>
          <p:cNvSpPr>
            <a:spLocks noGrp="1"/>
          </p:cNvSpPr>
          <p:nvPr>
            <p:ph sz="half" idx="13"/>
          </p:nvPr>
        </p:nvSpPr>
        <p:spPr>
          <a:xfrm>
            <a:off x="201706" y="2268813"/>
            <a:ext cx="4253416" cy="18348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half" idx="14"/>
          </p:nvPr>
        </p:nvSpPr>
        <p:spPr>
          <a:xfrm>
            <a:off x="4688879" y="2268813"/>
            <a:ext cx="4253416" cy="183486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p:cNvCxnSpPr/>
          <p:nvPr userDrawn="1"/>
        </p:nvCxnSpPr>
        <p:spPr>
          <a:xfrm>
            <a:off x="275579" y="1240101"/>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450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 Circle Photo Comparison Slide - Switchyard">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1144971"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15529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56677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5261741"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1903499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 Circle Photo Comparison Slide - 1934">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1144971"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15529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56677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5261741"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2140252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Circle Photo Comparison Slide - Bluebonnet">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1144971"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15529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56677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5261741"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13475464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 Circle Photo Comparison Slide - Aqua-fer">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1144971"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15529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56677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5261741"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1625984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a:cs typeface="Arial Black"/>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3739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739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accent1"/>
                </a:solidFill>
                <a:latin typeface="+mn-lt"/>
              </a:defRPr>
            </a:lvl1pPr>
          </a:lstStyle>
          <a:p>
            <a:endParaRPr lang="en-US" dirty="0"/>
          </a:p>
        </p:txBody>
      </p:sp>
      <p:sp>
        <p:nvSpPr>
          <p:cNvPr id="8"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accent1"/>
                </a:solidFill>
                <a:latin typeface="+mn-lt"/>
              </a:defRPr>
            </a:lvl1pPr>
          </a:lstStyle>
          <a:p>
            <a:fld id="{9D979EDB-2230-F44C-A3E4-41D64C801C75}" type="slidenum">
              <a:rPr lang="en-US" smtClean="0"/>
              <a:pPr/>
              <a:t>‹#›</a:t>
            </a:fld>
            <a:endParaRPr lang="en-US"/>
          </a:p>
        </p:txBody>
      </p:sp>
    </p:spTree>
    <p:extLst>
      <p:ext uri="{BB962C8B-B14F-4D97-AF65-F5344CB8AC3E}">
        <p14:creationId xmlns:p14="http://schemas.microsoft.com/office/powerpoint/2010/main" val="7516529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Circle Photo Comparison Slide - Inks">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1144971"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15529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56677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5261741"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31580951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 Circle Photo Comparison Slide - Lost Pines">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1144971"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15529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56677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5261741"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3879768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Circle Photo Comparison Slide - Wirtz">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1144971"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15529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5667788"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5261741"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13752342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Circle Photo Comparison Slide - Spillway">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hasCustomPrompt="1"/>
          </p:nvPr>
        </p:nvSpPr>
        <p:spPr/>
        <p:txBody>
          <a:bodyPr/>
          <a:lstStyle>
            <a:lvl1pPr algn="ctr">
              <a:defRPr>
                <a:solidFill>
                  <a:schemeClr val="tx2"/>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lumMod val="75000"/>
                  </a:schemeClr>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1144971" y="5034914"/>
            <a:ext cx="2739258" cy="1076524"/>
          </a:xfrm>
        </p:spPr>
        <p:txBody>
          <a:bodyPr anchor="b" anchorCtr="0">
            <a:noAutofit/>
          </a:bodyPr>
          <a:lstStyle>
            <a:lvl1pPr marL="0" indent="0" algn="ctr">
              <a:buNone/>
              <a:defRPr sz="2250" spc="150" baseline="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tx1"/>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1552988" y="24706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5667788" y="24706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5261741" y="5034914"/>
            <a:ext cx="2735318" cy="1076524"/>
          </a:xfrm>
        </p:spPr>
        <p:txBody>
          <a:bodyPr anchor="b" anchorCtr="0">
            <a:noAutofit/>
          </a:bodyPr>
          <a:lstStyle>
            <a:lvl1pPr marL="0" indent="0" algn="ctr">
              <a:buNone/>
              <a:defRPr sz="2250" spc="150" baseline="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10559666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Circle Photo Comparison Slide - Whitecap">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hasCustomPrompt="1"/>
          </p:nvPr>
        </p:nvSpPr>
        <p:spPr/>
        <p:txBody>
          <a:bodyPr/>
          <a:lstStyle>
            <a:lvl1pPr algn="ctr">
              <a:defRPr>
                <a:solidFill>
                  <a:schemeClr val="tx2"/>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lumMod val="75000"/>
                  </a:schemeClr>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1144971" y="5034914"/>
            <a:ext cx="2739258" cy="1076524"/>
          </a:xfrm>
        </p:spPr>
        <p:txBody>
          <a:bodyPr anchor="b" anchorCtr="0">
            <a:noAutofit/>
          </a:bodyPr>
          <a:lstStyle>
            <a:lvl1pPr marL="0" indent="0" algn="ctr">
              <a:buNone/>
              <a:defRPr sz="2250" spc="150" baseline="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tx1"/>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1552988" y="24706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5667788" y="24706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5261741" y="5034914"/>
            <a:ext cx="2735318" cy="1076524"/>
          </a:xfrm>
        </p:spPr>
        <p:txBody>
          <a:bodyPr anchor="b" anchorCtr="0">
            <a:noAutofit/>
          </a:bodyPr>
          <a:lstStyle>
            <a:lvl1pPr marL="0" indent="0" algn="ctr">
              <a:buNone/>
              <a:defRPr sz="2250" spc="150" baseline="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584213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Circle Photo Comparison Slide - Switchyard">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01706"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609722"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361334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3207296"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
        <p:nvSpPr>
          <p:cNvPr id="16" name="Picture Placeholder 6"/>
          <p:cNvSpPr>
            <a:spLocks noGrp="1"/>
          </p:cNvSpPr>
          <p:nvPr>
            <p:ph type="pic" sz="quarter" idx="18" hasCustomPrompt="1"/>
          </p:nvPr>
        </p:nvSpPr>
        <p:spPr>
          <a:xfrm>
            <a:off x="661302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Text Placeholder 8"/>
          <p:cNvSpPr>
            <a:spLocks noGrp="1"/>
          </p:cNvSpPr>
          <p:nvPr>
            <p:ph type="body" sz="quarter" idx="19" hasCustomPrompt="1"/>
          </p:nvPr>
        </p:nvSpPr>
        <p:spPr>
          <a:xfrm>
            <a:off x="6206977"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15603196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 Circle Photo Comparison Slide - 1934">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01706"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609722"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361334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3207296"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
        <p:nvSpPr>
          <p:cNvPr id="16" name="Picture Placeholder 6"/>
          <p:cNvSpPr>
            <a:spLocks noGrp="1"/>
          </p:cNvSpPr>
          <p:nvPr>
            <p:ph type="pic" sz="quarter" idx="18" hasCustomPrompt="1"/>
          </p:nvPr>
        </p:nvSpPr>
        <p:spPr>
          <a:xfrm>
            <a:off x="661302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Text Placeholder 8"/>
          <p:cNvSpPr>
            <a:spLocks noGrp="1"/>
          </p:cNvSpPr>
          <p:nvPr>
            <p:ph type="body" sz="quarter" idx="19" hasCustomPrompt="1"/>
          </p:nvPr>
        </p:nvSpPr>
        <p:spPr>
          <a:xfrm>
            <a:off x="6206977"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9906175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 Circle Photo Comparison Slide - Bluebonnet">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01706"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609722"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361334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3207296"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
        <p:nvSpPr>
          <p:cNvPr id="16" name="Picture Placeholder 6"/>
          <p:cNvSpPr>
            <a:spLocks noGrp="1"/>
          </p:cNvSpPr>
          <p:nvPr>
            <p:ph type="pic" sz="quarter" idx="18" hasCustomPrompt="1"/>
          </p:nvPr>
        </p:nvSpPr>
        <p:spPr>
          <a:xfrm>
            <a:off x="661302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Text Placeholder 8"/>
          <p:cNvSpPr>
            <a:spLocks noGrp="1"/>
          </p:cNvSpPr>
          <p:nvPr>
            <p:ph type="body" sz="quarter" idx="19" hasCustomPrompt="1"/>
          </p:nvPr>
        </p:nvSpPr>
        <p:spPr>
          <a:xfrm>
            <a:off x="6206977"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21604333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 Circle Photo Comparison Slide - Aqua-fer">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01706"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609722"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361334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3207296"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
        <p:nvSpPr>
          <p:cNvPr id="16" name="Picture Placeholder 6"/>
          <p:cNvSpPr>
            <a:spLocks noGrp="1"/>
          </p:cNvSpPr>
          <p:nvPr>
            <p:ph type="pic" sz="quarter" idx="18" hasCustomPrompt="1"/>
          </p:nvPr>
        </p:nvSpPr>
        <p:spPr>
          <a:xfrm>
            <a:off x="661302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Text Placeholder 8"/>
          <p:cNvSpPr>
            <a:spLocks noGrp="1"/>
          </p:cNvSpPr>
          <p:nvPr>
            <p:ph type="body" sz="quarter" idx="19" hasCustomPrompt="1"/>
          </p:nvPr>
        </p:nvSpPr>
        <p:spPr>
          <a:xfrm>
            <a:off x="6206977"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35076956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 Circle Photo Comparison Slide - Inks">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01706"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609722"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361334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3207296"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
        <p:nvSpPr>
          <p:cNvPr id="16" name="Picture Placeholder 6"/>
          <p:cNvSpPr>
            <a:spLocks noGrp="1"/>
          </p:cNvSpPr>
          <p:nvPr>
            <p:ph type="pic" sz="quarter" idx="18" hasCustomPrompt="1"/>
          </p:nvPr>
        </p:nvSpPr>
        <p:spPr>
          <a:xfrm>
            <a:off x="661302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Text Placeholder 8"/>
          <p:cNvSpPr>
            <a:spLocks noGrp="1"/>
          </p:cNvSpPr>
          <p:nvPr>
            <p:ph type="body" sz="quarter" idx="19" hasCustomPrompt="1"/>
          </p:nvPr>
        </p:nvSpPr>
        <p:spPr>
          <a:xfrm>
            <a:off x="6206977"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2846981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Black"/>
                <a:cs typeface="Arial Black"/>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1794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1794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10"/>
          </p:nvPr>
        </p:nvSpPr>
        <p:spPr>
          <a:xfrm>
            <a:off x="2142765" y="6356350"/>
            <a:ext cx="3476671" cy="365125"/>
          </a:xfrm>
          <a:prstGeom prst="rect">
            <a:avLst/>
          </a:prstGeom>
        </p:spPr>
        <p:txBody>
          <a:bodyPr vert="horz" lIns="91440" tIns="45720" rIns="91440" bIns="45720" rtlCol="0" anchor="ctr"/>
          <a:lstStyle>
            <a:lvl1pPr algn="ctr">
              <a:defRPr sz="1200">
                <a:solidFill>
                  <a:schemeClr val="accent1"/>
                </a:solidFill>
                <a:latin typeface="+mn-lt"/>
              </a:defRPr>
            </a:lvl1pPr>
          </a:lstStyle>
          <a:p>
            <a:endParaRPr lang="en-US" dirty="0"/>
          </a:p>
        </p:txBody>
      </p:sp>
      <p:sp>
        <p:nvSpPr>
          <p:cNvPr id="10" name="Slide Number Placeholder 5"/>
          <p:cNvSpPr>
            <a:spLocks noGrp="1"/>
          </p:cNvSpPr>
          <p:nvPr>
            <p:ph type="sldNum" sz="quarter" idx="11"/>
          </p:nvPr>
        </p:nvSpPr>
        <p:spPr>
          <a:xfrm>
            <a:off x="5761341" y="6356350"/>
            <a:ext cx="1570268" cy="365125"/>
          </a:xfrm>
          <a:prstGeom prst="rect">
            <a:avLst/>
          </a:prstGeom>
        </p:spPr>
        <p:txBody>
          <a:bodyPr vert="horz" lIns="91440" tIns="45720" rIns="91440" bIns="45720" rtlCol="0" anchor="ctr"/>
          <a:lstStyle>
            <a:lvl1pPr algn="r">
              <a:defRPr sz="1200">
                <a:solidFill>
                  <a:schemeClr val="accent1"/>
                </a:solidFill>
                <a:latin typeface="+mn-lt"/>
              </a:defRPr>
            </a:lvl1pPr>
          </a:lstStyle>
          <a:p>
            <a:fld id="{9D979EDB-2230-F44C-A3E4-41D64C801C75}" type="slidenum">
              <a:rPr lang="en-US" smtClean="0"/>
              <a:pPr/>
              <a:t>‹#›</a:t>
            </a:fld>
            <a:endParaRPr lang="en-US"/>
          </a:p>
        </p:txBody>
      </p:sp>
    </p:spTree>
    <p:extLst>
      <p:ext uri="{BB962C8B-B14F-4D97-AF65-F5344CB8AC3E}">
        <p14:creationId xmlns:p14="http://schemas.microsoft.com/office/powerpoint/2010/main" val="41142945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 Circle Photo Comparison Slide - Lost Pines">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01706"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609722"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361334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3207296"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
        <p:nvSpPr>
          <p:cNvPr id="16" name="Picture Placeholder 6"/>
          <p:cNvSpPr>
            <a:spLocks noGrp="1"/>
          </p:cNvSpPr>
          <p:nvPr>
            <p:ph type="pic" sz="quarter" idx="18" hasCustomPrompt="1"/>
          </p:nvPr>
        </p:nvSpPr>
        <p:spPr>
          <a:xfrm>
            <a:off x="661302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Text Placeholder 8"/>
          <p:cNvSpPr>
            <a:spLocks noGrp="1"/>
          </p:cNvSpPr>
          <p:nvPr>
            <p:ph type="body" sz="quarter" idx="19" hasCustomPrompt="1"/>
          </p:nvPr>
        </p:nvSpPr>
        <p:spPr>
          <a:xfrm>
            <a:off x="6206977"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26817353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 Circle Photo Comparison Slide - Wirtz">
    <p:bg>
      <p:bgPr>
        <a:solidFill>
          <a:schemeClr val="accent3"/>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01706" y="5034914"/>
            <a:ext cx="273925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609722"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361334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3207296"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
        <p:nvSpPr>
          <p:cNvPr id="16" name="Picture Placeholder 6"/>
          <p:cNvSpPr>
            <a:spLocks noGrp="1"/>
          </p:cNvSpPr>
          <p:nvPr>
            <p:ph type="pic" sz="quarter" idx="18" hasCustomPrompt="1"/>
          </p:nvPr>
        </p:nvSpPr>
        <p:spPr>
          <a:xfrm>
            <a:off x="6613023" y="24706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Text Placeholder 8"/>
          <p:cNvSpPr>
            <a:spLocks noGrp="1"/>
          </p:cNvSpPr>
          <p:nvPr>
            <p:ph type="body" sz="quarter" idx="19" hasCustomPrompt="1"/>
          </p:nvPr>
        </p:nvSpPr>
        <p:spPr>
          <a:xfrm>
            <a:off x="6206977" y="5034914"/>
            <a:ext cx="2735318" cy="1076524"/>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2045820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 Circle Photo Comparison Slide - Spillway">
    <p:bg>
      <p:bgPr>
        <a:solidFill>
          <a:schemeClr val="accent3"/>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tx2"/>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lumMod val="75000"/>
                  </a:schemeClr>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01706" y="5034914"/>
            <a:ext cx="2739258" cy="1076524"/>
          </a:xfrm>
        </p:spPr>
        <p:txBody>
          <a:bodyPr anchor="b" anchorCtr="0">
            <a:noAutofit/>
          </a:bodyPr>
          <a:lstStyle>
            <a:lvl1pPr marL="0" indent="0" algn="ctr">
              <a:buNone/>
              <a:defRPr sz="2250" spc="150" baseline="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tx1"/>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609722" y="24706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3613343" y="24706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3207296" y="5034914"/>
            <a:ext cx="2735318" cy="1076524"/>
          </a:xfrm>
        </p:spPr>
        <p:txBody>
          <a:bodyPr anchor="b" anchorCtr="0">
            <a:noAutofit/>
          </a:bodyPr>
          <a:lstStyle>
            <a:lvl1pPr marL="0" indent="0" algn="ctr">
              <a:buNone/>
              <a:defRPr sz="2250" spc="150" baseline="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
        <p:nvSpPr>
          <p:cNvPr id="16" name="Picture Placeholder 6"/>
          <p:cNvSpPr>
            <a:spLocks noGrp="1"/>
          </p:cNvSpPr>
          <p:nvPr>
            <p:ph type="pic" sz="quarter" idx="18" hasCustomPrompt="1"/>
          </p:nvPr>
        </p:nvSpPr>
        <p:spPr>
          <a:xfrm>
            <a:off x="6613023" y="24706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7" name="Text Placeholder 8"/>
          <p:cNvSpPr>
            <a:spLocks noGrp="1"/>
          </p:cNvSpPr>
          <p:nvPr>
            <p:ph type="body" sz="quarter" idx="19" hasCustomPrompt="1"/>
          </p:nvPr>
        </p:nvSpPr>
        <p:spPr>
          <a:xfrm>
            <a:off x="6206977" y="5034914"/>
            <a:ext cx="2735318" cy="1076524"/>
          </a:xfrm>
        </p:spPr>
        <p:txBody>
          <a:bodyPr anchor="b" anchorCtr="0">
            <a:noAutofit/>
          </a:bodyPr>
          <a:lstStyle>
            <a:lvl1pPr marL="0" indent="0" algn="ctr">
              <a:buNone/>
              <a:defRPr sz="2250" spc="150" baseline="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19734445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Circle Photo Comparison Slide - Whitecap">
    <p:bg>
      <p:bgPr>
        <a:solidFill>
          <a:schemeClr val="accent3"/>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tx2"/>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lumMod val="75000"/>
                  </a:schemeClr>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01706" y="5034914"/>
            <a:ext cx="2739258" cy="1076524"/>
          </a:xfrm>
        </p:spPr>
        <p:txBody>
          <a:bodyPr anchor="b" anchorCtr="0">
            <a:noAutofit/>
          </a:bodyPr>
          <a:lstStyle>
            <a:lvl1pPr marL="0" indent="0" algn="ctr">
              <a:buNone/>
              <a:defRPr sz="2250" spc="150" baseline="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cxnSp>
        <p:nvCxnSpPr>
          <p:cNvPr id="10" name="Straight Connector 9"/>
          <p:cNvCxnSpPr/>
          <p:nvPr userDrawn="1"/>
        </p:nvCxnSpPr>
        <p:spPr>
          <a:xfrm>
            <a:off x="4399317" y="1552251"/>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1797408"/>
            <a:ext cx="8740589" cy="536686"/>
          </a:xfrm>
        </p:spPr>
        <p:txBody>
          <a:bodyPr>
            <a:noAutofit/>
          </a:bodyPr>
          <a:lstStyle>
            <a:lvl1pPr marL="0" indent="0" algn="ctr">
              <a:spcBef>
                <a:spcPts val="0"/>
              </a:spcBef>
              <a:buNone/>
              <a:defRPr sz="2250" b="0" baseline="0">
                <a:solidFill>
                  <a:schemeClr val="tx1"/>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a:t>
            </a:r>
          </a:p>
        </p:txBody>
      </p:sp>
      <p:sp>
        <p:nvSpPr>
          <p:cNvPr id="12" name="Picture Placeholder 6"/>
          <p:cNvSpPr>
            <a:spLocks noGrp="1"/>
          </p:cNvSpPr>
          <p:nvPr>
            <p:ph type="pic" sz="quarter" idx="13" hasCustomPrompt="1"/>
          </p:nvPr>
        </p:nvSpPr>
        <p:spPr>
          <a:xfrm>
            <a:off x="609722" y="24706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3613343" y="24706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5" name="Text Placeholder 8"/>
          <p:cNvSpPr>
            <a:spLocks noGrp="1"/>
          </p:cNvSpPr>
          <p:nvPr>
            <p:ph type="body" sz="quarter" idx="17" hasCustomPrompt="1"/>
          </p:nvPr>
        </p:nvSpPr>
        <p:spPr>
          <a:xfrm>
            <a:off x="3207296" y="5034914"/>
            <a:ext cx="2735318" cy="1076524"/>
          </a:xfrm>
        </p:spPr>
        <p:txBody>
          <a:bodyPr anchor="b" anchorCtr="0">
            <a:noAutofit/>
          </a:bodyPr>
          <a:lstStyle>
            <a:lvl1pPr marL="0" indent="0" algn="ctr">
              <a:buNone/>
              <a:defRPr sz="2250" spc="150" baseline="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
        <p:nvSpPr>
          <p:cNvPr id="16" name="Picture Placeholder 6"/>
          <p:cNvSpPr>
            <a:spLocks noGrp="1"/>
          </p:cNvSpPr>
          <p:nvPr>
            <p:ph type="pic" sz="quarter" idx="18" hasCustomPrompt="1"/>
          </p:nvPr>
        </p:nvSpPr>
        <p:spPr>
          <a:xfrm>
            <a:off x="6613023" y="24706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7" name="Text Placeholder 8"/>
          <p:cNvSpPr>
            <a:spLocks noGrp="1"/>
          </p:cNvSpPr>
          <p:nvPr>
            <p:ph type="body" sz="quarter" idx="19" hasCustomPrompt="1"/>
          </p:nvPr>
        </p:nvSpPr>
        <p:spPr>
          <a:xfrm>
            <a:off x="6206977" y="5034914"/>
            <a:ext cx="2735318" cy="1076524"/>
          </a:xfrm>
        </p:spPr>
        <p:txBody>
          <a:bodyPr anchor="b" anchorCtr="0">
            <a:noAutofit/>
          </a:bodyPr>
          <a:lstStyle>
            <a:lvl1pPr marL="0" indent="0" algn="ctr">
              <a:buNone/>
              <a:defRPr sz="2250" spc="150" baseline="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2-3 WORDS</a:t>
            </a:r>
          </a:p>
        </p:txBody>
      </p:sp>
    </p:spTree>
    <p:extLst>
      <p:ext uri="{BB962C8B-B14F-4D97-AF65-F5344CB8AC3E}">
        <p14:creationId xmlns:p14="http://schemas.microsoft.com/office/powerpoint/2010/main" val="5816470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hort Content Right Square Photo Slide - Switchyard">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Content Placeholder 6"/>
          <p:cNvSpPr>
            <a:spLocks noGrp="1"/>
          </p:cNvSpPr>
          <p:nvPr>
            <p:ph sz="quarter" idx="18" hasCustomPrompt="1"/>
          </p:nvPr>
        </p:nvSpPr>
        <p:spPr>
          <a:xfrm>
            <a:off x="4950688" y="1140949"/>
            <a:ext cx="3430191" cy="4575175"/>
          </a:xfrm>
        </p:spPr>
        <p:txBody>
          <a:bodyPr lIns="365760" tIns="365760" rIns="365760">
            <a:normAutofit/>
          </a:bodyPr>
          <a:lstStyle>
            <a:lvl1pPr marL="0" indent="0" algn="ctr">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2" name="Title 1"/>
          <p:cNvSpPr>
            <a:spLocks noGrp="1"/>
          </p:cNvSpPr>
          <p:nvPr>
            <p:ph type="ctrTitle" hasCustomPrompt="1"/>
          </p:nvPr>
        </p:nvSpPr>
        <p:spPr>
          <a:xfrm>
            <a:off x="201706" y="1761345"/>
            <a:ext cx="4168589" cy="1244441"/>
          </a:xfrm>
        </p:spPr>
        <p:txBody>
          <a:bodyPr anchor="b" anchorCtr="0">
            <a:norm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275579" y="3282031"/>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Tree>
    <p:extLst>
      <p:ext uri="{BB962C8B-B14F-4D97-AF65-F5344CB8AC3E}">
        <p14:creationId xmlns:p14="http://schemas.microsoft.com/office/powerpoint/2010/main" val="7746999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hort Content Right Square Photo Slide - 1934">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761345"/>
            <a:ext cx="4168589" cy="1244441"/>
          </a:xfrm>
        </p:spPr>
        <p:txBody>
          <a:bodyPr anchor="b" anchorCtr="0">
            <a:norm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275579" y="3282031"/>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Content Placeholder 6"/>
          <p:cNvSpPr>
            <a:spLocks noGrp="1"/>
          </p:cNvSpPr>
          <p:nvPr>
            <p:ph sz="quarter" idx="18" hasCustomPrompt="1"/>
          </p:nvPr>
        </p:nvSpPr>
        <p:spPr>
          <a:xfrm>
            <a:off x="4950688" y="1140949"/>
            <a:ext cx="3430191" cy="4575175"/>
          </a:xfrm>
        </p:spPr>
        <p:txBody>
          <a:bodyPr lIns="365760" tIns="365760" rIns="365760">
            <a:normAutofit/>
          </a:bodyPr>
          <a:lstStyle>
            <a:lvl1pPr marL="0" indent="0" algn="ctr">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Tree>
    <p:extLst>
      <p:ext uri="{BB962C8B-B14F-4D97-AF65-F5344CB8AC3E}">
        <p14:creationId xmlns:p14="http://schemas.microsoft.com/office/powerpoint/2010/main" val="7869503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hort Content Right Square Photo Slide - Bluebonne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761345"/>
            <a:ext cx="4168589" cy="1244441"/>
          </a:xfrm>
        </p:spPr>
        <p:txBody>
          <a:bodyPr anchor="b" anchorCtr="0">
            <a:norm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Content Placeholder 6"/>
          <p:cNvSpPr>
            <a:spLocks noGrp="1"/>
          </p:cNvSpPr>
          <p:nvPr>
            <p:ph sz="quarter" idx="18" hasCustomPrompt="1"/>
          </p:nvPr>
        </p:nvSpPr>
        <p:spPr>
          <a:xfrm>
            <a:off x="4950688" y="1140949"/>
            <a:ext cx="3430191" cy="4575175"/>
          </a:xfrm>
        </p:spPr>
        <p:txBody>
          <a:bodyPr lIns="365760" tIns="365760" rIns="365760">
            <a:normAutofit/>
          </a:bodyPr>
          <a:lstStyle>
            <a:lvl1pPr marL="0" indent="0" algn="ctr">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cxnSp>
        <p:nvCxnSpPr>
          <p:cNvPr id="11" name="Straight Connector 10">
            <a:extLst>
              <a:ext uri="{FF2B5EF4-FFF2-40B4-BE49-F238E27FC236}">
                <a16:creationId xmlns:a16="http://schemas.microsoft.com/office/drawing/2014/main" id="{752B8520-58DF-C84D-A0EF-ED05B6A81883}"/>
              </a:ext>
            </a:extLst>
          </p:cNvPr>
          <p:cNvCxnSpPr/>
          <p:nvPr userDrawn="1"/>
        </p:nvCxnSpPr>
        <p:spPr>
          <a:xfrm>
            <a:off x="275579" y="328062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8956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hort Content Right Square Photo Slide - Aqua-F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1038BC-18B6-A34D-AB10-0FFE5A12CFCF}"/>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761345"/>
            <a:ext cx="4168589" cy="1244441"/>
          </a:xfrm>
        </p:spPr>
        <p:txBody>
          <a:bodyPr anchor="b" anchorCtr="0">
            <a:norm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Content Placeholder 6"/>
          <p:cNvSpPr>
            <a:spLocks noGrp="1"/>
          </p:cNvSpPr>
          <p:nvPr>
            <p:ph sz="quarter" idx="18" hasCustomPrompt="1"/>
          </p:nvPr>
        </p:nvSpPr>
        <p:spPr>
          <a:xfrm>
            <a:off x="4950688" y="1140949"/>
            <a:ext cx="3430191" cy="4575175"/>
          </a:xfrm>
        </p:spPr>
        <p:txBody>
          <a:bodyPr lIns="365760" tIns="365760" rIns="365760">
            <a:normAutofit/>
          </a:bodyPr>
          <a:lstStyle>
            <a:lvl1pPr marL="0" indent="0" algn="ctr">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cxnSp>
        <p:nvCxnSpPr>
          <p:cNvPr id="14" name="Straight Connector 13">
            <a:extLst>
              <a:ext uri="{FF2B5EF4-FFF2-40B4-BE49-F238E27FC236}">
                <a16:creationId xmlns:a16="http://schemas.microsoft.com/office/drawing/2014/main" id="{8FC141B1-8EF3-9343-8966-E2E25967A084}"/>
              </a:ext>
            </a:extLst>
          </p:cNvPr>
          <p:cNvCxnSpPr/>
          <p:nvPr userDrawn="1"/>
        </p:nvCxnSpPr>
        <p:spPr>
          <a:xfrm>
            <a:off x="275579" y="3282031"/>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7070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hort Content Right Square Photo Slide - Ink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13500B-D14F-374E-A51E-597272DB6272}"/>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761345"/>
            <a:ext cx="4168589" cy="1244441"/>
          </a:xfrm>
        </p:spPr>
        <p:txBody>
          <a:bodyPr anchor="b" anchorCtr="0">
            <a:norm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Content Placeholder 6"/>
          <p:cNvSpPr>
            <a:spLocks noGrp="1"/>
          </p:cNvSpPr>
          <p:nvPr>
            <p:ph sz="quarter" idx="18" hasCustomPrompt="1"/>
          </p:nvPr>
        </p:nvSpPr>
        <p:spPr>
          <a:xfrm>
            <a:off x="4950688" y="1140949"/>
            <a:ext cx="3430191" cy="4575175"/>
          </a:xfrm>
        </p:spPr>
        <p:txBody>
          <a:bodyPr lIns="365760" tIns="365760" rIns="365760">
            <a:normAutofit/>
          </a:bodyPr>
          <a:lstStyle>
            <a:lvl1pPr marL="0" indent="0" algn="ctr">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cxnSp>
        <p:nvCxnSpPr>
          <p:cNvPr id="13" name="Straight Connector 12">
            <a:extLst>
              <a:ext uri="{FF2B5EF4-FFF2-40B4-BE49-F238E27FC236}">
                <a16:creationId xmlns:a16="http://schemas.microsoft.com/office/drawing/2014/main" id="{01532E8B-8375-6A4D-8547-130AC595589C}"/>
              </a:ext>
            </a:extLst>
          </p:cNvPr>
          <p:cNvCxnSpPr/>
          <p:nvPr userDrawn="1"/>
        </p:nvCxnSpPr>
        <p:spPr>
          <a:xfrm>
            <a:off x="275579" y="3282918"/>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9578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hort Content Right Square Photo Slide - Lost Pin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1AF1F45-6A35-5247-B9BC-96250D30E9D4}"/>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5" name="Straight Connector 14">
            <a:extLst>
              <a:ext uri="{FF2B5EF4-FFF2-40B4-BE49-F238E27FC236}">
                <a16:creationId xmlns:a16="http://schemas.microsoft.com/office/drawing/2014/main" id="{030B4FF9-0EC4-3A43-9077-74208B6B4AA4}"/>
              </a:ext>
            </a:extLst>
          </p:cNvPr>
          <p:cNvCxnSpPr/>
          <p:nvPr userDrawn="1"/>
        </p:nvCxnSpPr>
        <p:spPr>
          <a:xfrm>
            <a:off x="275579" y="3282918"/>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201706" y="1761345"/>
            <a:ext cx="4168589" cy="1244441"/>
          </a:xfrm>
        </p:spPr>
        <p:txBody>
          <a:bodyPr anchor="b" anchorCtr="0">
            <a:norm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Content Placeholder 6"/>
          <p:cNvSpPr>
            <a:spLocks noGrp="1"/>
          </p:cNvSpPr>
          <p:nvPr>
            <p:ph sz="quarter" idx="18" hasCustomPrompt="1"/>
          </p:nvPr>
        </p:nvSpPr>
        <p:spPr>
          <a:xfrm>
            <a:off x="4950688" y="1140949"/>
            <a:ext cx="3430191" cy="4575175"/>
          </a:xfrm>
        </p:spPr>
        <p:txBody>
          <a:bodyPr lIns="365760" tIns="365760" rIns="365760">
            <a:normAutofit/>
          </a:bodyPr>
          <a:lstStyle>
            <a:lvl1pPr marL="0" indent="0" algn="ctr">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Tree>
    <p:extLst>
      <p:ext uri="{BB962C8B-B14F-4D97-AF65-F5344CB8AC3E}">
        <p14:creationId xmlns:p14="http://schemas.microsoft.com/office/powerpoint/2010/main" val="3069650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Black"/>
                <a:cs typeface="Arial Black"/>
              </a:defRPr>
            </a:lvl1pPr>
          </a:lstStyle>
          <a:p>
            <a:r>
              <a:rPr lang="en-US"/>
              <a:t>Click to edit Master title style</a:t>
            </a:r>
            <a:endParaRPr lang="en-US" dirty="0"/>
          </a:p>
        </p:txBody>
      </p:sp>
      <p:sp>
        <p:nvSpPr>
          <p:cNvPr id="5"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accent1"/>
                </a:solidFill>
                <a:latin typeface="+mn-lt"/>
              </a:defRPr>
            </a:lvl1pPr>
          </a:lstStyle>
          <a:p>
            <a:endParaRPr lang="en-US" dirty="0"/>
          </a:p>
        </p:txBody>
      </p:sp>
      <p:sp>
        <p:nvSpPr>
          <p:cNvPr id="6"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accent1"/>
                </a:solidFill>
                <a:latin typeface="+mn-lt"/>
              </a:defRPr>
            </a:lvl1pPr>
          </a:lstStyle>
          <a:p>
            <a:fld id="{9D979EDB-2230-F44C-A3E4-41D64C801C75}" type="slidenum">
              <a:rPr lang="en-US" smtClean="0"/>
              <a:pPr/>
              <a:t>‹#›</a:t>
            </a:fld>
            <a:endParaRPr lang="en-US"/>
          </a:p>
        </p:txBody>
      </p:sp>
    </p:spTree>
    <p:extLst>
      <p:ext uri="{BB962C8B-B14F-4D97-AF65-F5344CB8AC3E}">
        <p14:creationId xmlns:p14="http://schemas.microsoft.com/office/powerpoint/2010/main" val="27386174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hort Content Right Square Photo Slide - Wirtz">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EF7BA-9AE7-BD41-B3D8-DA19ED029933}"/>
              </a:ext>
            </a:extLst>
          </p:cNvPr>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 name="Straight Connector 12">
            <a:extLst>
              <a:ext uri="{FF2B5EF4-FFF2-40B4-BE49-F238E27FC236}">
                <a16:creationId xmlns:a16="http://schemas.microsoft.com/office/drawing/2014/main" id="{938FBCA4-2C5F-6E40-AF65-D5217E127CDA}"/>
              </a:ext>
            </a:extLst>
          </p:cNvPr>
          <p:cNvCxnSpPr/>
          <p:nvPr userDrawn="1"/>
        </p:nvCxnSpPr>
        <p:spPr>
          <a:xfrm>
            <a:off x="273779" y="3282918"/>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201706" y="1761345"/>
            <a:ext cx="4168589" cy="1244441"/>
          </a:xfrm>
        </p:spPr>
        <p:txBody>
          <a:bodyPr anchor="b" anchorCtr="0">
            <a:norm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Content Placeholder 6"/>
          <p:cNvSpPr>
            <a:spLocks noGrp="1"/>
          </p:cNvSpPr>
          <p:nvPr>
            <p:ph sz="quarter" idx="18" hasCustomPrompt="1"/>
          </p:nvPr>
        </p:nvSpPr>
        <p:spPr>
          <a:xfrm>
            <a:off x="4950688" y="1140949"/>
            <a:ext cx="3430191" cy="4575175"/>
          </a:xfrm>
        </p:spPr>
        <p:txBody>
          <a:bodyPr lIns="365760" tIns="365760" rIns="365760">
            <a:normAutofit/>
          </a:bodyPr>
          <a:lstStyle>
            <a:lvl1pPr marL="0" indent="0" algn="ctr">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Tree>
    <p:extLst>
      <p:ext uri="{BB962C8B-B14F-4D97-AF65-F5344CB8AC3E}">
        <p14:creationId xmlns:p14="http://schemas.microsoft.com/office/powerpoint/2010/main" val="38026155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hort Content Right Square Photo Slide - Spillway">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275579" y="3282031"/>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201706" y="1761345"/>
            <a:ext cx="4168589" cy="1244441"/>
          </a:xfrm>
        </p:spPr>
        <p:txBody>
          <a:bodyPr anchor="b" anchorCtr="0">
            <a:normAutofit/>
          </a:bodyPr>
          <a:lstStyle>
            <a:lvl1pPr algn="l">
              <a:defRPr sz="3300" spc="0" baseline="0">
                <a:solidFill>
                  <a:schemeClr val="tx2"/>
                </a:solidFill>
              </a:defRPr>
            </a:lvl1pPr>
          </a:lstStyle>
          <a:p>
            <a:r>
              <a:rPr lang="en-US" dirty="0"/>
              <a:t>Two lines max recommended</a:t>
            </a:r>
          </a:p>
        </p:txBody>
      </p:sp>
      <p:sp>
        <p:nvSpPr>
          <p:cNvPr id="12" name="Date Placeholder 3"/>
          <p:cNvSpPr>
            <a:spLocks noGrp="1"/>
          </p:cNvSpPr>
          <p:nvPr>
            <p:ph type="dt" sz="half" idx="10"/>
          </p:nvPr>
        </p:nvSpPr>
        <p:spPr>
          <a:xfrm>
            <a:off x="201706" y="6356351"/>
            <a:ext cx="1659609" cy="365125"/>
          </a:xfrm>
        </p:spPr>
        <p:txBody>
          <a:bodyPr/>
          <a:lstStyle>
            <a:lvl1pPr>
              <a:defRPr>
                <a:solidFill>
                  <a:schemeClr val="bg2">
                    <a:lumMod val="75000"/>
                  </a:schemeClr>
                </a:solidFill>
              </a:defRPr>
            </a:lvl1pPr>
          </a:lstStyle>
          <a:p>
            <a:endParaRPr lang="en-US" dirty="0"/>
          </a:p>
        </p:txBody>
      </p:sp>
      <p:sp>
        <p:nvSpPr>
          <p:cNvPr id="13"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14"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16" name="Content Placeholder 6"/>
          <p:cNvSpPr>
            <a:spLocks noGrp="1"/>
          </p:cNvSpPr>
          <p:nvPr>
            <p:ph sz="quarter" idx="18" hasCustomPrompt="1"/>
          </p:nvPr>
        </p:nvSpPr>
        <p:spPr>
          <a:xfrm>
            <a:off x="4950688" y="1140949"/>
            <a:ext cx="3430191" cy="4575175"/>
          </a:xfrm>
        </p:spPr>
        <p:txBody>
          <a:bodyPr lIns="365760" tIns="365760" rIns="365760">
            <a:normAutofit/>
          </a:bodyPr>
          <a:lstStyle>
            <a:lvl1pPr marL="0" indent="0" algn="ctr">
              <a:buNone/>
              <a:defRPr sz="12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Tree>
    <p:extLst>
      <p:ext uri="{BB962C8B-B14F-4D97-AF65-F5344CB8AC3E}">
        <p14:creationId xmlns:p14="http://schemas.microsoft.com/office/powerpoint/2010/main" val="20243994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hort Content Right Square Photo Slide - Whitecap">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275579" y="3282031"/>
            <a:ext cx="511829" cy="0"/>
          </a:xfrm>
          <a:prstGeom prst="line">
            <a:avLst/>
          </a:prstGeom>
          <a:ln w="50800">
            <a:solidFill>
              <a:schemeClr val="accent4"/>
            </a:solidFill>
            <a:round/>
          </a:ln>
        </p:spPr>
        <p:style>
          <a:lnRef idx="1">
            <a:schemeClr val="accent1"/>
          </a:lnRef>
          <a:fillRef idx="0">
            <a:schemeClr val="accent1"/>
          </a:fillRef>
          <a:effectRef idx="0">
            <a:schemeClr val="accent1"/>
          </a:effectRef>
          <a:fontRef idx="minor">
            <a:schemeClr val="tx1"/>
          </a:fontRef>
        </p:style>
      </p:cxnSp>
      <p:sp>
        <p:nvSpPr>
          <p:cNvPr id="30" name="Title 1"/>
          <p:cNvSpPr>
            <a:spLocks noGrp="1"/>
          </p:cNvSpPr>
          <p:nvPr>
            <p:ph type="ctrTitle" hasCustomPrompt="1"/>
          </p:nvPr>
        </p:nvSpPr>
        <p:spPr>
          <a:xfrm>
            <a:off x="201706" y="1761345"/>
            <a:ext cx="4168589" cy="1244441"/>
          </a:xfrm>
        </p:spPr>
        <p:txBody>
          <a:bodyPr anchor="b" anchorCtr="0">
            <a:normAutofit/>
          </a:bodyPr>
          <a:lstStyle>
            <a:lvl1pPr algn="l">
              <a:defRPr sz="3300" spc="0" baseline="0">
                <a:solidFill>
                  <a:schemeClr val="tx2"/>
                </a:solidFill>
              </a:defRPr>
            </a:lvl1pPr>
          </a:lstStyle>
          <a:p>
            <a:r>
              <a:rPr lang="en-US" dirty="0"/>
              <a:t>Two lines max recommended</a:t>
            </a:r>
          </a:p>
        </p:txBody>
      </p:sp>
      <p:sp>
        <p:nvSpPr>
          <p:cNvPr id="31" name="Date Placeholder 3"/>
          <p:cNvSpPr>
            <a:spLocks noGrp="1"/>
          </p:cNvSpPr>
          <p:nvPr>
            <p:ph type="dt" sz="half" idx="10"/>
          </p:nvPr>
        </p:nvSpPr>
        <p:spPr>
          <a:xfrm>
            <a:off x="201706" y="6356351"/>
            <a:ext cx="1659609" cy="365125"/>
          </a:xfrm>
        </p:spPr>
        <p:txBody>
          <a:bodyPr/>
          <a:lstStyle>
            <a:lvl1pPr>
              <a:defRPr>
                <a:solidFill>
                  <a:schemeClr val="bg2">
                    <a:lumMod val="75000"/>
                  </a:schemeClr>
                </a:solidFill>
              </a:defRPr>
            </a:lvl1pPr>
          </a:lstStyle>
          <a:p>
            <a:endParaRPr lang="en-US" dirty="0"/>
          </a:p>
        </p:txBody>
      </p:sp>
      <p:sp>
        <p:nvSpPr>
          <p:cNvPr id="32"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33"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9" name="Content Placeholder 6"/>
          <p:cNvSpPr>
            <a:spLocks noGrp="1"/>
          </p:cNvSpPr>
          <p:nvPr>
            <p:ph sz="quarter" idx="18" hasCustomPrompt="1"/>
          </p:nvPr>
        </p:nvSpPr>
        <p:spPr>
          <a:xfrm>
            <a:off x="4950688" y="1140949"/>
            <a:ext cx="3430191" cy="4575175"/>
          </a:xfrm>
        </p:spPr>
        <p:txBody>
          <a:bodyPr lIns="365760" tIns="365760" rIns="365760">
            <a:normAutofit/>
          </a:bodyPr>
          <a:lstStyle>
            <a:lvl1pPr marL="0" indent="0" algn="ctr">
              <a:buNone/>
              <a:defRPr sz="1200"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Tree>
    <p:extLst>
      <p:ext uri="{BB962C8B-B14F-4D97-AF65-F5344CB8AC3E}">
        <p14:creationId xmlns:p14="http://schemas.microsoft.com/office/powerpoint/2010/main" val="17060055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hort Content 4 Square Photos Slide - Switchyard">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999356"/>
            <a:ext cx="4168589" cy="1006429"/>
          </a:xfrm>
        </p:spPr>
        <p:txBody>
          <a:bodyPr anchor="b" anchorCtr="0">
            <a:sp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275579" y="3282031"/>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4" name="Picture Placeholder 6"/>
          <p:cNvSpPr>
            <a:spLocks noGrp="1"/>
          </p:cNvSpPr>
          <p:nvPr>
            <p:ph type="pic" sz="quarter" idx="20" hasCustomPrompt="1"/>
          </p:nvPr>
        </p:nvSpPr>
        <p:spPr>
          <a:xfrm>
            <a:off x="4572000"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1" hasCustomPrompt="1"/>
          </p:nvPr>
        </p:nvSpPr>
        <p:spPr>
          <a:xfrm>
            <a:off x="6847446"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8" name="Picture Placeholder 6"/>
          <p:cNvSpPr>
            <a:spLocks noGrp="1"/>
          </p:cNvSpPr>
          <p:nvPr>
            <p:ph type="pic" sz="quarter" idx="22" hasCustomPrompt="1"/>
          </p:nvPr>
        </p:nvSpPr>
        <p:spPr>
          <a:xfrm>
            <a:off x="4572000"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9" name="Picture Placeholder 6"/>
          <p:cNvSpPr>
            <a:spLocks noGrp="1"/>
          </p:cNvSpPr>
          <p:nvPr>
            <p:ph type="pic" sz="quarter" idx="23" hasCustomPrompt="1"/>
          </p:nvPr>
        </p:nvSpPr>
        <p:spPr>
          <a:xfrm>
            <a:off x="6847446"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Tree>
    <p:extLst>
      <p:ext uri="{BB962C8B-B14F-4D97-AF65-F5344CB8AC3E}">
        <p14:creationId xmlns:p14="http://schemas.microsoft.com/office/powerpoint/2010/main" val="4247788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hort Content 4 Square Photos Slide - 1934">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999356"/>
            <a:ext cx="4168589" cy="1006429"/>
          </a:xfrm>
        </p:spPr>
        <p:txBody>
          <a:bodyPr anchor="b" anchorCtr="0">
            <a:sp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275579" y="3282031"/>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Picture Placeholder 6"/>
          <p:cNvSpPr>
            <a:spLocks noGrp="1"/>
          </p:cNvSpPr>
          <p:nvPr>
            <p:ph type="pic" sz="quarter" idx="20" hasCustomPrompt="1"/>
          </p:nvPr>
        </p:nvSpPr>
        <p:spPr>
          <a:xfrm>
            <a:off x="4572000"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21" hasCustomPrompt="1"/>
          </p:nvPr>
        </p:nvSpPr>
        <p:spPr>
          <a:xfrm>
            <a:off x="6847446"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2" hasCustomPrompt="1"/>
          </p:nvPr>
        </p:nvSpPr>
        <p:spPr>
          <a:xfrm>
            <a:off x="4572000"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3" hasCustomPrompt="1"/>
          </p:nvPr>
        </p:nvSpPr>
        <p:spPr>
          <a:xfrm>
            <a:off x="6847446"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Tree>
    <p:extLst>
      <p:ext uri="{BB962C8B-B14F-4D97-AF65-F5344CB8AC3E}">
        <p14:creationId xmlns:p14="http://schemas.microsoft.com/office/powerpoint/2010/main" val="33224963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hort Content 4 Square Photos Slide - Bluebonne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999356"/>
            <a:ext cx="4168589" cy="1006429"/>
          </a:xfrm>
        </p:spPr>
        <p:txBody>
          <a:bodyPr anchor="b" anchorCtr="0">
            <a:sp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Picture Placeholder 6"/>
          <p:cNvSpPr>
            <a:spLocks noGrp="1"/>
          </p:cNvSpPr>
          <p:nvPr>
            <p:ph type="pic" sz="quarter" idx="20" hasCustomPrompt="1"/>
          </p:nvPr>
        </p:nvSpPr>
        <p:spPr>
          <a:xfrm>
            <a:off x="4572000"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21" hasCustomPrompt="1"/>
          </p:nvPr>
        </p:nvSpPr>
        <p:spPr>
          <a:xfrm>
            <a:off x="6847446"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2" hasCustomPrompt="1"/>
          </p:nvPr>
        </p:nvSpPr>
        <p:spPr>
          <a:xfrm>
            <a:off x="4572000"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3" hasCustomPrompt="1"/>
          </p:nvPr>
        </p:nvSpPr>
        <p:spPr>
          <a:xfrm>
            <a:off x="6847446"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cxnSp>
        <p:nvCxnSpPr>
          <p:cNvPr id="17" name="Straight Connector 16">
            <a:extLst>
              <a:ext uri="{FF2B5EF4-FFF2-40B4-BE49-F238E27FC236}">
                <a16:creationId xmlns:a16="http://schemas.microsoft.com/office/drawing/2014/main" id="{2946F36A-172A-9A41-AA0B-DA290E8674DA}"/>
              </a:ext>
            </a:extLst>
          </p:cNvPr>
          <p:cNvCxnSpPr/>
          <p:nvPr userDrawn="1"/>
        </p:nvCxnSpPr>
        <p:spPr>
          <a:xfrm>
            <a:off x="275579" y="3282031"/>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4296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hort Content 4 Square Photos Slide - Aqua-F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AB78E57-98A5-9643-B097-24A7BD855193}"/>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Straight Connector 17">
            <a:extLst>
              <a:ext uri="{FF2B5EF4-FFF2-40B4-BE49-F238E27FC236}">
                <a16:creationId xmlns:a16="http://schemas.microsoft.com/office/drawing/2014/main" id="{8583DEA6-2178-4643-927B-2922D88F7917}"/>
              </a:ext>
            </a:extLst>
          </p:cNvPr>
          <p:cNvCxnSpPr/>
          <p:nvPr userDrawn="1"/>
        </p:nvCxnSpPr>
        <p:spPr>
          <a:xfrm>
            <a:off x="275579" y="3282031"/>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201706" y="1999356"/>
            <a:ext cx="4168589" cy="1006429"/>
          </a:xfrm>
        </p:spPr>
        <p:txBody>
          <a:bodyPr anchor="b" anchorCtr="0">
            <a:sp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Picture Placeholder 6"/>
          <p:cNvSpPr>
            <a:spLocks noGrp="1"/>
          </p:cNvSpPr>
          <p:nvPr>
            <p:ph type="pic" sz="quarter" idx="20" hasCustomPrompt="1"/>
          </p:nvPr>
        </p:nvSpPr>
        <p:spPr>
          <a:xfrm>
            <a:off x="4572000"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21" hasCustomPrompt="1"/>
          </p:nvPr>
        </p:nvSpPr>
        <p:spPr>
          <a:xfrm>
            <a:off x="6847446"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2" hasCustomPrompt="1"/>
          </p:nvPr>
        </p:nvSpPr>
        <p:spPr>
          <a:xfrm>
            <a:off x="4572000"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3" hasCustomPrompt="1"/>
          </p:nvPr>
        </p:nvSpPr>
        <p:spPr>
          <a:xfrm>
            <a:off x="6847446"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Tree>
    <p:extLst>
      <p:ext uri="{BB962C8B-B14F-4D97-AF65-F5344CB8AC3E}">
        <p14:creationId xmlns:p14="http://schemas.microsoft.com/office/powerpoint/2010/main" val="21751659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hort Content 4 Square Photos Slide - Ink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CDCEB8-C6F7-A94C-B70E-B64EF39ACC0E}"/>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Straight Connector 17">
            <a:extLst>
              <a:ext uri="{FF2B5EF4-FFF2-40B4-BE49-F238E27FC236}">
                <a16:creationId xmlns:a16="http://schemas.microsoft.com/office/drawing/2014/main" id="{DF3FDC7F-7B77-EA49-B24E-74737DAD8E6A}"/>
              </a:ext>
            </a:extLst>
          </p:cNvPr>
          <p:cNvCxnSpPr/>
          <p:nvPr userDrawn="1"/>
        </p:nvCxnSpPr>
        <p:spPr>
          <a:xfrm>
            <a:off x="273779" y="3282031"/>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201706" y="1999356"/>
            <a:ext cx="4168589" cy="1006429"/>
          </a:xfrm>
        </p:spPr>
        <p:txBody>
          <a:bodyPr anchor="b" anchorCtr="0">
            <a:sp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Picture Placeholder 6"/>
          <p:cNvSpPr>
            <a:spLocks noGrp="1"/>
          </p:cNvSpPr>
          <p:nvPr>
            <p:ph type="pic" sz="quarter" idx="20" hasCustomPrompt="1"/>
          </p:nvPr>
        </p:nvSpPr>
        <p:spPr>
          <a:xfrm>
            <a:off x="4572000"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21" hasCustomPrompt="1"/>
          </p:nvPr>
        </p:nvSpPr>
        <p:spPr>
          <a:xfrm>
            <a:off x="6847446"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2" hasCustomPrompt="1"/>
          </p:nvPr>
        </p:nvSpPr>
        <p:spPr>
          <a:xfrm>
            <a:off x="4572000"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3" hasCustomPrompt="1"/>
          </p:nvPr>
        </p:nvSpPr>
        <p:spPr>
          <a:xfrm>
            <a:off x="6847446"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Tree>
    <p:extLst>
      <p:ext uri="{BB962C8B-B14F-4D97-AF65-F5344CB8AC3E}">
        <p14:creationId xmlns:p14="http://schemas.microsoft.com/office/powerpoint/2010/main" val="42485242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hort Content 4 Square Photos Slide - Lost Pi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C678C1-9AE7-4A41-B8E8-A38648F16271}"/>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9" name="Straight Connector 18">
            <a:extLst>
              <a:ext uri="{FF2B5EF4-FFF2-40B4-BE49-F238E27FC236}">
                <a16:creationId xmlns:a16="http://schemas.microsoft.com/office/drawing/2014/main" id="{1DBD364B-7E0D-7D42-8FF6-19B3EE21AF3A}"/>
              </a:ext>
            </a:extLst>
          </p:cNvPr>
          <p:cNvCxnSpPr/>
          <p:nvPr userDrawn="1"/>
        </p:nvCxnSpPr>
        <p:spPr>
          <a:xfrm>
            <a:off x="273779" y="3282031"/>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201706" y="1999356"/>
            <a:ext cx="4168589" cy="1006429"/>
          </a:xfrm>
        </p:spPr>
        <p:txBody>
          <a:bodyPr anchor="b" anchorCtr="0">
            <a:sp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Picture Placeholder 6"/>
          <p:cNvSpPr>
            <a:spLocks noGrp="1"/>
          </p:cNvSpPr>
          <p:nvPr>
            <p:ph type="pic" sz="quarter" idx="20" hasCustomPrompt="1"/>
          </p:nvPr>
        </p:nvSpPr>
        <p:spPr>
          <a:xfrm>
            <a:off x="4572000"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21" hasCustomPrompt="1"/>
          </p:nvPr>
        </p:nvSpPr>
        <p:spPr>
          <a:xfrm>
            <a:off x="6847446"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2" hasCustomPrompt="1"/>
          </p:nvPr>
        </p:nvSpPr>
        <p:spPr>
          <a:xfrm>
            <a:off x="4572000"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3" hasCustomPrompt="1"/>
          </p:nvPr>
        </p:nvSpPr>
        <p:spPr>
          <a:xfrm>
            <a:off x="6847446"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Tree>
    <p:extLst>
      <p:ext uri="{BB962C8B-B14F-4D97-AF65-F5344CB8AC3E}">
        <p14:creationId xmlns:p14="http://schemas.microsoft.com/office/powerpoint/2010/main" val="35290749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hort Content 4 Square Photos Slide - Wirtz">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DEDA3D4-9F51-0347-8F9E-221CBDCFEB65}"/>
              </a:ext>
            </a:extLst>
          </p:cNvPr>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Straight Connector 17">
            <a:extLst>
              <a:ext uri="{FF2B5EF4-FFF2-40B4-BE49-F238E27FC236}">
                <a16:creationId xmlns:a16="http://schemas.microsoft.com/office/drawing/2014/main" id="{439A795B-BBDA-894B-B3AE-2833109840A8}"/>
              </a:ext>
            </a:extLst>
          </p:cNvPr>
          <p:cNvCxnSpPr/>
          <p:nvPr userDrawn="1"/>
        </p:nvCxnSpPr>
        <p:spPr>
          <a:xfrm>
            <a:off x="273779" y="3282918"/>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201706" y="1999356"/>
            <a:ext cx="4168589" cy="1006429"/>
          </a:xfrm>
        </p:spPr>
        <p:txBody>
          <a:bodyPr anchor="b" anchorCtr="0">
            <a:spAutoFit/>
          </a:bodyPr>
          <a:lstStyle>
            <a:lvl1pPr algn="l">
              <a:defRPr sz="3300" spc="0" baseline="0">
                <a:solidFill>
                  <a:schemeClr val="bg1"/>
                </a:solidFill>
              </a:defRPr>
            </a:lvl1pPr>
          </a:lstStyle>
          <a:p>
            <a:r>
              <a:rPr lang="en-US" dirty="0"/>
              <a:t>Two lines max recommended</a:t>
            </a:r>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0"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2" name="Picture Placeholder 6"/>
          <p:cNvSpPr>
            <a:spLocks noGrp="1"/>
          </p:cNvSpPr>
          <p:nvPr>
            <p:ph type="pic" sz="quarter" idx="20" hasCustomPrompt="1"/>
          </p:nvPr>
        </p:nvSpPr>
        <p:spPr>
          <a:xfrm>
            <a:off x="4572000"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21" hasCustomPrompt="1"/>
          </p:nvPr>
        </p:nvSpPr>
        <p:spPr>
          <a:xfrm>
            <a:off x="6847446" y="3282032"/>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2" hasCustomPrompt="1"/>
          </p:nvPr>
        </p:nvSpPr>
        <p:spPr>
          <a:xfrm>
            <a:off x="4572000"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3" hasCustomPrompt="1"/>
          </p:nvPr>
        </p:nvSpPr>
        <p:spPr>
          <a:xfrm>
            <a:off x="6847446" y="261854"/>
            <a:ext cx="2094848" cy="2793127"/>
          </a:xfrm>
          <a:prstGeom prst="rect">
            <a:avLst/>
          </a:prstGeom>
          <a:noFill/>
        </p:spPr>
        <p:txBody>
          <a:bodyPr lIns="91440" tIns="91440" rIns="91440">
            <a:noAutofit/>
          </a:bodyPr>
          <a:lstStyle>
            <a:lvl1pPr marL="0" indent="0" algn="ctr">
              <a:buNone/>
              <a:defRPr sz="900"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Tree>
    <p:extLst>
      <p:ext uri="{BB962C8B-B14F-4D97-AF65-F5344CB8AC3E}">
        <p14:creationId xmlns:p14="http://schemas.microsoft.com/office/powerpoint/2010/main" val="1249126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accent1"/>
                </a:solidFill>
                <a:latin typeface="+mn-lt"/>
              </a:defRPr>
            </a:lvl1pPr>
          </a:lstStyle>
          <a:p>
            <a:endParaRPr lang="en-US" dirty="0"/>
          </a:p>
        </p:txBody>
      </p:sp>
      <p:sp>
        <p:nvSpPr>
          <p:cNvPr id="5"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accent1"/>
                </a:solidFill>
                <a:latin typeface="+mn-lt"/>
              </a:defRPr>
            </a:lvl1pPr>
          </a:lstStyle>
          <a:p>
            <a:fld id="{9D979EDB-2230-F44C-A3E4-41D64C801C75}" type="slidenum">
              <a:rPr lang="en-US" smtClean="0"/>
              <a:pPr/>
              <a:t>‹#›</a:t>
            </a:fld>
            <a:endParaRPr lang="en-US"/>
          </a:p>
        </p:txBody>
      </p:sp>
    </p:spTree>
    <p:extLst>
      <p:ext uri="{BB962C8B-B14F-4D97-AF65-F5344CB8AC3E}">
        <p14:creationId xmlns:p14="http://schemas.microsoft.com/office/powerpoint/2010/main" val="11610671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hort Content 4 Square Photos Slide - Spillway">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275579" y="3282031"/>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201706" y="1999356"/>
            <a:ext cx="4168589" cy="1006429"/>
          </a:xfrm>
        </p:spPr>
        <p:txBody>
          <a:bodyPr anchor="b" anchorCtr="0">
            <a:spAutoFit/>
          </a:bodyPr>
          <a:lstStyle>
            <a:lvl1pPr algn="l">
              <a:defRPr sz="3300" spc="0" baseline="0">
                <a:solidFill>
                  <a:schemeClr val="tx2"/>
                </a:solidFill>
              </a:defRPr>
            </a:lvl1pPr>
          </a:lstStyle>
          <a:p>
            <a:r>
              <a:rPr lang="en-US" dirty="0"/>
              <a:t>Two lines max recommended</a:t>
            </a:r>
          </a:p>
        </p:txBody>
      </p:sp>
      <p:sp>
        <p:nvSpPr>
          <p:cNvPr id="12" name="Date Placeholder 3"/>
          <p:cNvSpPr>
            <a:spLocks noGrp="1"/>
          </p:cNvSpPr>
          <p:nvPr>
            <p:ph type="dt" sz="half" idx="10"/>
          </p:nvPr>
        </p:nvSpPr>
        <p:spPr>
          <a:xfrm>
            <a:off x="201706" y="6356351"/>
            <a:ext cx="1659609" cy="365125"/>
          </a:xfrm>
        </p:spPr>
        <p:txBody>
          <a:bodyPr/>
          <a:lstStyle>
            <a:lvl1pPr>
              <a:defRPr>
                <a:solidFill>
                  <a:schemeClr val="bg2">
                    <a:lumMod val="75000"/>
                  </a:schemeClr>
                </a:solidFill>
              </a:defRPr>
            </a:lvl1pPr>
          </a:lstStyle>
          <a:p>
            <a:endParaRPr lang="en-US" dirty="0"/>
          </a:p>
        </p:txBody>
      </p:sp>
      <p:sp>
        <p:nvSpPr>
          <p:cNvPr id="13"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14"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16" name="Picture Placeholder 6"/>
          <p:cNvSpPr>
            <a:spLocks noGrp="1"/>
          </p:cNvSpPr>
          <p:nvPr>
            <p:ph type="pic" sz="quarter" idx="20" hasCustomPrompt="1"/>
          </p:nvPr>
        </p:nvSpPr>
        <p:spPr>
          <a:xfrm>
            <a:off x="4572000" y="3282032"/>
            <a:ext cx="2094848" cy="2793127"/>
          </a:xfrm>
          <a:prstGeom prst="rect">
            <a:avLst/>
          </a:prstGeom>
          <a:noFill/>
        </p:spPr>
        <p:txBody>
          <a:bodyPr lIns="91440" tIns="91440" rIns="91440">
            <a:noAutofit/>
          </a:bodyPr>
          <a:lstStyle>
            <a:lvl1pPr marL="0" indent="0" algn="ctr">
              <a:buNone/>
              <a:defRPr sz="900"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1" hasCustomPrompt="1"/>
          </p:nvPr>
        </p:nvSpPr>
        <p:spPr>
          <a:xfrm>
            <a:off x="6847446" y="3282032"/>
            <a:ext cx="2094848" cy="2793127"/>
          </a:xfrm>
          <a:prstGeom prst="rect">
            <a:avLst/>
          </a:prstGeom>
          <a:noFill/>
        </p:spPr>
        <p:txBody>
          <a:bodyPr lIns="91440" tIns="91440" rIns="91440">
            <a:noAutofit/>
          </a:bodyPr>
          <a:lstStyle>
            <a:lvl1pPr marL="0" indent="0" algn="ctr">
              <a:buNone/>
              <a:defRPr sz="900"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8" name="Picture Placeholder 6"/>
          <p:cNvSpPr>
            <a:spLocks noGrp="1"/>
          </p:cNvSpPr>
          <p:nvPr>
            <p:ph type="pic" sz="quarter" idx="22" hasCustomPrompt="1"/>
          </p:nvPr>
        </p:nvSpPr>
        <p:spPr>
          <a:xfrm>
            <a:off x="4572000" y="261854"/>
            <a:ext cx="2094848" cy="2793127"/>
          </a:xfrm>
          <a:prstGeom prst="rect">
            <a:avLst/>
          </a:prstGeom>
          <a:noFill/>
        </p:spPr>
        <p:txBody>
          <a:bodyPr lIns="91440" tIns="91440" rIns="91440">
            <a:noAutofit/>
          </a:bodyPr>
          <a:lstStyle>
            <a:lvl1pPr marL="0" indent="0" algn="ctr">
              <a:buNone/>
              <a:defRPr sz="900"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9" name="Picture Placeholder 6"/>
          <p:cNvSpPr>
            <a:spLocks noGrp="1"/>
          </p:cNvSpPr>
          <p:nvPr>
            <p:ph type="pic" sz="quarter" idx="23" hasCustomPrompt="1"/>
          </p:nvPr>
        </p:nvSpPr>
        <p:spPr>
          <a:xfrm>
            <a:off x="6847446" y="261854"/>
            <a:ext cx="2094848" cy="2793127"/>
          </a:xfrm>
          <a:prstGeom prst="rect">
            <a:avLst/>
          </a:prstGeom>
          <a:noFill/>
        </p:spPr>
        <p:txBody>
          <a:bodyPr lIns="91440" tIns="91440" rIns="91440">
            <a:noAutofit/>
          </a:bodyPr>
          <a:lstStyle>
            <a:lvl1pPr marL="0" indent="0" algn="ctr">
              <a:buNone/>
              <a:defRPr sz="900"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Tree>
    <p:extLst>
      <p:ext uri="{BB962C8B-B14F-4D97-AF65-F5344CB8AC3E}">
        <p14:creationId xmlns:p14="http://schemas.microsoft.com/office/powerpoint/2010/main" val="17537282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hort Content 4 Square Photos Slide - Whitecap">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01706" y="3696629"/>
            <a:ext cx="4168589" cy="840230"/>
          </a:xfrm>
        </p:spPr>
        <p:txBody>
          <a:bodyPr>
            <a:spAutoFit/>
          </a:bodyPr>
          <a:lstStyle>
            <a:lvl1pPr marL="0" indent="0" algn="l">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275579" y="3282031"/>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0" name="Title 1"/>
          <p:cNvSpPr>
            <a:spLocks noGrp="1"/>
          </p:cNvSpPr>
          <p:nvPr>
            <p:ph type="ctrTitle" hasCustomPrompt="1"/>
          </p:nvPr>
        </p:nvSpPr>
        <p:spPr>
          <a:xfrm>
            <a:off x="201706" y="1999356"/>
            <a:ext cx="4168589" cy="1006429"/>
          </a:xfrm>
        </p:spPr>
        <p:txBody>
          <a:bodyPr anchor="b" anchorCtr="0">
            <a:spAutoFit/>
          </a:bodyPr>
          <a:lstStyle>
            <a:lvl1pPr algn="l">
              <a:defRPr sz="3300" spc="0" baseline="0">
                <a:solidFill>
                  <a:schemeClr val="tx2"/>
                </a:solidFill>
              </a:defRPr>
            </a:lvl1pPr>
          </a:lstStyle>
          <a:p>
            <a:r>
              <a:rPr lang="en-US" dirty="0"/>
              <a:t>Two lines max recommended</a:t>
            </a:r>
          </a:p>
        </p:txBody>
      </p:sp>
      <p:sp>
        <p:nvSpPr>
          <p:cNvPr id="31" name="Date Placeholder 3"/>
          <p:cNvSpPr>
            <a:spLocks noGrp="1"/>
          </p:cNvSpPr>
          <p:nvPr>
            <p:ph type="dt" sz="half" idx="10"/>
          </p:nvPr>
        </p:nvSpPr>
        <p:spPr>
          <a:xfrm>
            <a:off x="201706" y="6356351"/>
            <a:ext cx="1659609" cy="365125"/>
          </a:xfrm>
        </p:spPr>
        <p:txBody>
          <a:bodyPr/>
          <a:lstStyle>
            <a:lvl1pPr>
              <a:defRPr>
                <a:solidFill>
                  <a:schemeClr val="bg2">
                    <a:lumMod val="75000"/>
                  </a:schemeClr>
                </a:solidFill>
              </a:defRPr>
            </a:lvl1pPr>
          </a:lstStyle>
          <a:p>
            <a:endParaRPr lang="en-US" dirty="0"/>
          </a:p>
        </p:txBody>
      </p:sp>
      <p:sp>
        <p:nvSpPr>
          <p:cNvPr id="32"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33"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9" name="Picture Placeholder 6"/>
          <p:cNvSpPr>
            <a:spLocks noGrp="1"/>
          </p:cNvSpPr>
          <p:nvPr>
            <p:ph type="pic" sz="quarter" idx="20" hasCustomPrompt="1"/>
          </p:nvPr>
        </p:nvSpPr>
        <p:spPr>
          <a:xfrm>
            <a:off x="4572000" y="3282032"/>
            <a:ext cx="2094848" cy="2793127"/>
          </a:xfrm>
          <a:prstGeom prst="rect">
            <a:avLst/>
          </a:prstGeom>
          <a:noFill/>
        </p:spPr>
        <p:txBody>
          <a:bodyPr lIns="91440" tIns="91440" rIns="91440">
            <a:noAutofit/>
          </a:bodyPr>
          <a:lstStyle>
            <a:lvl1pPr marL="0" indent="0" algn="ctr">
              <a:buNone/>
              <a:defRPr sz="900"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0" name="Picture Placeholder 6"/>
          <p:cNvSpPr>
            <a:spLocks noGrp="1"/>
          </p:cNvSpPr>
          <p:nvPr>
            <p:ph type="pic" sz="quarter" idx="21" hasCustomPrompt="1"/>
          </p:nvPr>
        </p:nvSpPr>
        <p:spPr>
          <a:xfrm>
            <a:off x="6847446" y="3282032"/>
            <a:ext cx="2094848" cy="2793127"/>
          </a:xfrm>
          <a:prstGeom prst="rect">
            <a:avLst/>
          </a:prstGeom>
          <a:noFill/>
        </p:spPr>
        <p:txBody>
          <a:bodyPr lIns="91440" tIns="91440" rIns="91440">
            <a:noAutofit/>
          </a:bodyPr>
          <a:lstStyle>
            <a:lvl1pPr marL="0" indent="0" algn="ctr">
              <a:buNone/>
              <a:defRPr sz="900"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2" name="Picture Placeholder 6"/>
          <p:cNvSpPr>
            <a:spLocks noGrp="1"/>
          </p:cNvSpPr>
          <p:nvPr>
            <p:ph type="pic" sz="quarter" idx="22" hasCustomPrompt="1"/>
          </p:nvPr>
        </p:nvSpPr>
        <p:spPr>
          <a:xfrm>
            <a:off x="4572000" y="261854"/>
            <a:ext cx="2094848" cy="2793127"/>
          </a:xfrm>
          <a:prstGeom prst="rect">
            <a:avLst/>
          </a:prstGeom>
          <a:noFill/>
        </p:spPr>
        <p:txBody>
          <a:bodyPr lIns="91440" tIns="91440" rIns="91440">
            <a:noAutofit/>
          </a:bodyPr>
          <a:lstStyle>
            <a:lvl1pPr marL="0" indent="0" algn="ctr">
              <a:buNone/>
              <a:defRPr sz="900"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23" hasCustomPrompt="1"/>
          </p:nvPr>
        </p:nvSpPr>
        <p:spPr>
          <a:xfrm>
            <a:off x="6847446" y="261854"/>
            <a:ext cx="2094848" cy="2793127"/>
          </a:xfrm>
          <a:prstGeom prst="rect">
            <a:avLst/>
          </a:prstGeom>
          <a:noFill/>
        </p:spPr>
        <p:txBody>
          <a:bodyPr lIns="91440" tIns="91440" rIns="91440">
            <a:noAutofit/>
          </a:bodyPr>
          <a:lstStyle>
            <a:lvl1pPr marL="0" indent="0" algn="ctr">
              <a:buNone/>
              <a:defRPr sz="900"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Tree>
    <p:extLst>
      <p:ext uri="{BB962C8B-B14F-4D97-AF65-F5344CB8AC3E}">
        <p14:creationId xmlns:p14="http://schemas.microsoft.com/office/powerpoint/2010/main" val="20147410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 Circle Photo Single Description Slide - Switchyard">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2-5 WORDS</a:t>
            </a:r>
          </a:p>
        </p:txBody>
      </p:sp>
      <p:cxnSp>
        <p:nvCxnSpPr>
          <p:cNvPr id="10" name="Straight Connector 9"/>
          <p:cNvCxnSpPr/>
          <p:nvPr userDrawn="1"/>
        </p:nvCxnSpPr>
        <p:spPr>
          <a:xfrm>
            <a:off x="4399317" y="5092947"/>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Tree>
    <p:extLst>
      <p:ext uri="{BB962C8B-B14F-4D97-AF65-F5344CB8AC3E}">
        <p14:creationId xmlns:p14="http://schemas.microsoft.com/office/powerpoint/2010/main" val="30989827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 Circle Photo Single Description Slide - 1934">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Tree>
    <p:extLst>
      <p:ext uri="{BB962C8B-B14F-4D97-AF65-F5344CB8AC3E}">
        <p14:creationId xmlns:p14="http://schemas.microsoft.com/office/powerpoint/2010/main" val="36295230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 Circle Photo Single Description Slide - Bluebonnet">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Tree>
    <p:extLst>
      <p:ext uri="{BB962C8B-B14F-4D97-AF65-F5344CB8AC3E}">
        <p14:creationId xmlns:p14="http://schemas.microsoft.com/office/powerpoint/2010/main" val="8009388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 Circle Photo Single Description Slide - Aqua-Fer">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Tree>
    <p:extLst>
      <p:ext uri="{BB962C8B-B14F-4D97-AF65-F5344CB8AC3E}">
        <p14:creationId xmlns:p14="http://schemas.microsoft.com/office/powerpoint/2010/main" val="5913770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 Circle Photo Single Description Slide - Inks">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Tree>
    <p:extLst>
      <p:ext uri="{BB962C8B-B14F-4D97-AF65-F5344CB8AC3E}">
        <p14:creationId xmlns:p14="http://schemas.microsoft.com/office/powerpoint/2010/main" val="40071140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 Circle Photo Single Description Slide - Lost Pin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451E0DC-D67F-684A-9971-85B6061BFC34}"/>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 name="Straight Connector 12">
            <a:extLst>
              <a:ext uri="{FF2B5EF4-FFF2-40B4-BE49-F238E27FC236}">
                <a16:creationId xmlns:a16="http://schemas.microsoft.com/office/drawing/2014/main" id="{381183CE-9FD8-F748-A818-B0ECD1F9FFB6}"/>
              </a:ext>
            </a:extLst>
          </p:cNvPr>
          <p:cNvCxnSpPr>
            <a:cxnSpLocks/>
          </p:cNvCxnSpPr>
          <p:nvPr userDrawn="1"/>
        </p:nvCxnSpPr>
        <p:spPr>
          <a:xfrm>
            <a:off x="4399317" y="5090885"/>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Tree>
    <p:extLst>
      <p:ext uri="{BB962C8B-B14F-4D97-AF65-F5344CB8AC3E}">
        <p14:creationId xmlns:p14="http://schemas.microsoft.com/office/powerpoint/2010/main" val="26532918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 Circle Photo Single Description Slide - Wirtz">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Tree>
    <p:extLst>
      <p:ext uri="{BB962C8B-B14F-4D97-AF65-F5344CB8AC3E}">
        <p14:creationId xmlns:p14="http://schemas.microsoft.com/office/powerpoint/2010/main" val="38688497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 Circle Photo Single Description Slide - Spillway">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lvl1pPr>
          </a:lstStyle>
          <a:p>
            <a:r>
              <a:rPr lang="en-US" dirty="0"/>
              <a:t>Title – 5 words/1 line recommended</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Tree>
    <p:extLst>
      <p:ext uri="{BB962C8B-B14F-4D97-AF65-F5344CB8AC3E}">
        <p14:creationId xmlns:p14="http://schemas.microsoft.com/office/powerpoint/2010/main" val="3947902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Black"/>
                <a:cs typeface="Arial Black"/>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037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38759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accent1"/>
                </a:solidFill>
                <a:latin typeface="+mn-lt"/>
              </a:defRPr>
            </a:lvl1pPr>
          </a:lstStyle>
          <a:p>
            <a:endParaRPr lang="en-US" dirty="0"/>
          </a:p>
        </p:txBody>
      </p:sp>
      <p:sp>
        <p:nvSpPr>
          <p:cNvPr id="8"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accent1"/>
                </a:solidFill>
                <a:latin typeface="+mn-lt"/>
              </a:defRPr>
            </a:lvl1pPr>
          </a:lstStyle>
          <a:p>
            <a:fld id="{9D979EDB-2230-F44C-A3E4-41D64C801C75}" type="slidenum">
              <a:rPr lang="en-US" smtClean="0"/>
              <a:pPr/>
              <a:t>‹#›</a:t>
            </a:fld>
            <a:endParaRPr lang="en-US"/>
          </a:p>
        </p:txBody>
      </p:sp>
    </p:spTree>
    <p:extLst>
      <p:ext uri="{BB962C8B-B14F-4D97-AF65-F5344CB8AC3E}">
        <p14:creationId xmlns:p14="http://schemas.microsoft.com/office/powerpoint/2010/main" val="34985493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 Circle Photo Single Description Slide - Whiteca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Title – 5 words/1 line recommended</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Tree>
    <p:extLst>
      <p:ext uri="{BB962C8B-B14F-4D97-AF65-F5344CB8AC3E}">
        <p14:creationId xmlns:p14="http://schemas.microsoft.com/office/powerpoint/2010/main" val="10723048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 Circle Photo Single Description Slide - Switchyard">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2429575"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2" name="Picture Placeholder 6"/>
          <p:cNvSpPr>
            <a:spLocks noGrp="1"/>
          </p:cNvSpPr>
          <p:nvPr>
            <p:ph type="pic" sz="quarter" idx="16" hasCustomPrompt="1"/>
          </p:nvPr>
        </p:nvSpPr>
        <p:spPr>
          <a:xfrm>
            <a:off x="479635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23710300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Circle Photo Single Description Slide - 1934">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2" name="Picture Placeholder 6"/>
          <p:cNvSpPr>
            <a:spLocks noGrp="1"/>
          </p:cNvSpPr>
          <p:nvPr>
            <p:ph type="pic" sz="quarter" idx="13" hasCustomPrompt="1"/>
          </p:nvPr>
        </p:nvSpPr>
        <p:spPr>
          <a:xfrm>
            <a:off x="2429575"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479635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15241444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 Circle Photo Single Description Slide - Bluebonnet">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2" name="Picture Placeholder 6"/>
          <p:cNvSpPr>
            <a:spLocks noGrp="1"/>
          </p:cNvSpPr>
          <p:nvPr>
            <p:ph type="pic" sz="quarter" idx="13" hasCustomPrompt="1"/>
          </p:nvPr>
        </p:nvSpPr>
        <p:spPr>
          <a:xfrm>
            <a:off x="2429575"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479635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39714593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 Circle Photo Single Description Slide - Aqua-Fer">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2" name="Picture Placeholder 6"/>
          <p:cNvSpPr>
            <a:spLocks noGrp="1"/>
          </p:cNvSpPr>
          <p:nvPr>
            <p:ph type="pic" sz="quarter" idx="13" hasCustomPrompt="1"/>
          </p:nvPr>
        </p:nvSpPr>
        <p:spPr>
          <a:xfrm>
            <a:off x="2429575"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479635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39367976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 Circle Photo Single Description Slide - Inks">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2" name="Picture Placeholder 6"/>
          <p:cNvSpPr>
            <a:spLocks noGrp="1"/>
          </p:cNvSpPr>
          <p:nvPr>
            <p:ph type="pic" sz="quarter" idx="13" hasCustomPrompt="1"/>
          </p:nvPr>
        </p:nvSpPr>
        <p:spPr>
          <a:xfrm>
            <a:off x="2429575"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479635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11287092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 Circle Photo Single Description Slide - Lost Pin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CA43D3-D3C6-4644-9B3C-66ADD983A8CC}"/>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Straight Connector 17">
            <a:extLst>
              <a:ext uri="{FF2B5EF4-FFF2-40B4-BE49-F238E27FC236}">
                <a16:creationId xmlns:a16="http://schemas.microsoft.com/office/drawing/2014/main" id="{B9A7031A-776E-CB4B-8109-A88DCA218B8C}"/>
              </a:ext>
            </a:extLst>
          </p:cNvPr>
          <p:cNvCxnSpPr>
            <a:cxnSpLocks/>
          </p:cNvCxnSpPr>
          <p:nvPr userDrawn="1"/>
        </p:nvCxnSpPr>
        <p:spPr>
          <a:xfrm>
            <a:off x="4399317" y="5090885"/>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2" name="Picture Placeholder 6"/>
          <p:cNvSpPr>
            <a:spLocks noGrp="1"/>
          </p:cNvSpPr>
          <p:nvPr>
            <p:ph type="pic" sz="quarter" idx="13" hasCustomPrompt="1"/>
          </p:nvPr>
        </p:nvSpPr>
        <p:spPr>
          <a:xfrm>
            <a:off x="2429575"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479635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20189331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 Circle Photo Single Description Slide - Wirtz">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2" name="Picture Placeholder 6"/>
          <p:cNvSpPr>
            <a:spLocks noGrp="1"/>
          </p:cNvSpPr>
          <p:nvPr>
            <p:ph type="pic" sz="quarter" idx="13" hasCustomPrompt="1"/>
          </p:nvPr>
        </p:nvSpPr>
        <p:spPr>
          <a:xfrm>
            <a:off x="2429575"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479635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20139995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 Circle Photo Single Description Slide - Spillway">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lvl1pPr>
          </a:lstStyle>
          <a:p>
            <a:r>
              <a:rPr lang="en-US" dirty="0"/>
              <a:t>Title – 5 words/1 line recommended</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2" name="Picture Placeholder 6"/>
          <p:cNvSpPr>
            <a:spLocks noGrp="1"/>
          </p:cNvSpPr>
          <p:nvPr>
            <p:ph type="pic" sz="quarter" idx="13" hasCustomPrompt="1"/>
          </p:nvPr>
        </p:nvSpPr>
        <p:spPr>
          <a:xfrm>
            <a:off x="2429575"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6" hasCustomPrompt="1"/>
          </p:nvPr>
        </p:nvSpPr>
        <p:spPr>
          <a:xfrm>
            <a:off x="4796358"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Tree>
    <p:extLst>
      <p:ext uri="{BB962C8B-B14F-4D97-AF65-F5344CB8AC3E}">
        <p14:creationId xmlns:p14="http://schemas.microsoft.com/office/powerpoint/2010/main" val="14203481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 Circle Photo Single Description Slide - Whiteca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Title – 5 words/1 line recommended</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9"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1" name="Picture Placeholder 6"/>
          <p:cNvSpPr>
            <a:spLocks noGrp="1"/>
          </p:cNvSpPr>
          <p:nvPr>
            <p:ph type="pic" sz="quarter" idx="13" hasCustomPrompt="1"/>
          </p:nvPr>
        </p:nvSpPr>
        <p:spPr>
          <a:xfrm>
            <a:off x="2429575"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6" hasCustomPrompt="1"/>
          </p:nvPr>
        </p:nvSpPr>
        <p:spPr>
          <a:xfrm>
            <a:off x="4796358"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Tree>
    <p:extLst>
      <p:ext uri="{BB962C8B-B14F-4D97-AF65-F5344CB8AC3E}">
        <p14:creationId xmlns:p14="http://schemas.microsoft.com/office/powerpoint/2010/main" val="3867585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916361"/>
            <a:ext cx="5486400" cy="566738"/>
          </a:xfrm>
        </p:spPr>
        <p:txBody>
          <a:bodyPr anchor="b"/>
          <a:lstStyle>
            <a:lvl1pPr algn="l">
              <a:defRPr sz="2000" b="1">
                <a:latin typeface="Arial Black"/>
                <a:cs typeface="Arial Black"/>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6"/>
            <a:ext cx="5486400" cy="3303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48309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accent1"/>
                </a:solidFill>
                <a:latin typeface="+mn-lt"/>
              </a:defRPr>
            </a:lvl1pPr>
          </a:lstStyle>
          <a:p>
            <a:endParaRPr lang="en-US" dirty="0"/>
          </a:p>
        </p:txBody>
      </p:sp>
      <p:sp>
        <p:nvSpPr>
          <p:cNvPr id="8"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accent1"/>
                </a:solidFill>
                <a:latin typeface="+mn-lt"/>
              </a:defRPr>
            </a:lvl1pPr>
          </a:lstStyle>
          <a:p>
            <a:fld id="{9D979EDB-2230-F44C-A3E4-41D64C801C75}" type="slidenum">
              <a:rPr lang="en-US" smtClean="0"/>
              <a:pPr/>
              <a:t>‹#›</a:t>
            </a:fld>
            <a:endParaRPr lang="en-US"/>
          </a:p>
        </p:txBody>
      </p:sp>
    </p:spTree>
    <p:extLst>
      <p:ext uri="{BB962C8B-B14F-4D97-AF65-F5344CB8AC3E}">
        <p14:creationId xmlns:p14="http://schemas.microsoft.com/office/powerpoint/2010/main" val="40644439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 Circle Photo Single Description Slide - Switchyard">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cxnSp>
        <p:nvCxnSpPr>
          <p:cNvPr id="10" name="Straight Connector 9"/>
          <p:cNvCxnSpPr/>
          <p:nvPr userDrawn="1"/>
        </p:nvCxnSpPr>
        <p:spPr>
          <a:xfrm>
            <a:off x="4399317" y="5092947"/>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1" name="Picture Placeholder 6"/>
          <p:cNvSpPr>
            <a:spLocks noGrp="1"/>
          </p:cNvSpPr>
          <p:nvPr>
            <p:ph type="pic" sz="quarter" idx="16" hasCustomPrompt="1"/>
          </p:nvPr>
        </p:nvSpPr>
        <p:spPr>
          <a:xfrm>
            <a:off x="954541"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Tree>
    <p:extLst>
      <p:ext uri="{BB962C8B-B14F-4D97-AF65-F5344CB8AC3E}">
        <p14:creationId xmlns:p14="http://schemas.microsoft.com/office/powerpoint/2010/main" val="14307762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 Circle Photo Single Description Slide - 1934">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cxnSp>
        <p:nvCxnSpPr>
          <p:cNvPr id="10" name="Straight Connector 9"/>
          <p:cNvCxnSpPr/>
          <p:nvPr userDrawn="1"/>
        </p:nvCxnSpPr>
        <p:spPr>
          <a:xfrm>
            <a:off x="4399317" y="5092947"/>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1" name="Picture Placeholder 6"/>
          <p:cNvSpPr>
            <a:spLocks noGrp="1"/>
          </p:cNvSpPr>
          <p:nvPr>
            <p:ph type="pic" sz="quarter" idx="16" hasCustomPrompt="1"/>
          </p:nvPr>
        </p:nvSpPr>
        <p:spPr>
          <a:xfrm>
            <a:off x="954541"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Tree>
    <p:extLst>
      <p:ext uri="{BB962C8B-B14F-4D97-AF65-F5344CB8AC3E}">
        <p14:creationId xmlns:p14="http://schemas.microsoft.com/office/powerpoint/2010/main" val="29263267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 Circle Photo Single Description Slide - Bluebonnet">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1" name="Picture Placeholder 6"/>
          <p:cNvSpPr>
            <a:spLocks noGrp="1"/>
          </p:cNvSpPr>
          <p:nvPr>
            <p:ph type="pic" sz="quarter" idx="16" hasCustomPrompt="1"/>
          </p:nvPr>
        </p:nvSpPr>
        <p:spPr>
          <a:xfrm>
            <a:off x="954541"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Tree>
    <p:extLst>
      <p:ext uri="{BB962C8B-B14F-4D97-AF65-F5344CB8AC3E}">
        <p14:creationId xmlns:p14="http://schemas.microsoft.com/office/powerpoint/2010/main" val="10745431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 Circle Photo Single Description Slide - Aqua-Fer">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cxnSp>
        <p:nvCxnSpPr>
          <p:cNvPr id="10" name="Straight Connector 9"/>
          <p:cNvCxnSpPr/>
          <p:nvPr userDrawn="1"/>
        </p:nvCxnSpPr>
        <p:spPr>
          <a:xfrm>
            <a:off x="4399317" y="5092947"/>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1" name="Picture Placeholder 6"/>
          <p:cNvSpPr>
            <a:spLocks noGrp="1"/>
          </p:cNvSpPr>
          <p:nvPr>
            <p:ph type="pic" sz="quarter" idx="16" hasCustomPrompt="1"/>
          </p:nvPr>
        </p:nvSpPr>
        <p:spPr>
          <a:xfrm>
            <a:off x="954541"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Tree>
    <p:extLst>
      <p:ext uri="{BB962C8B-B14F-4D97-AF65-F5344CB8AC3E}">
        <p14:creationId xmlns:p14="http://schemas.microsoft.com/office/powerpoint/2010/main" val="10493429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 Circle Photo Single Description Slide - Inks">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1" name="Picture Placeholder 6"/>
          <p:cNvSpPr>
            <a:spLocks noGrp="1"/>
          </p:cNvSpPr>
          <p:nvPr>
            <p:ph type="pic" sz="quarter" idx="16" hasCustomPrompt="1"/>
          </p:nvPr>
        </p:nvSpPr>
        <p:spPr>
          <a:xfrm>
            <a:off x="954541"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Tree>
    <p:extLst>
      <p:ext uri="{BB962C8B-B14F-4D97-AF65-F5344CB8AC3E}">
        <p14:creationId xmlns:p14="http://schemas.microsoft.com/office/powerpoint/2010/main" val="26829415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 Circle Photo Single Description Slide - Lost Pin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469A570-D99C-0546-9B75-E8556EBDC7ED}"/>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7" name="Straight Connector 16">
            <a:extLst>
              <a:ext uri="{FF2B5EF4-FFF2-40B4-BE49-F238E27FC236}">
                <a16:creationId xmlns:a16="http://schemas.microsoft.com/office/drawing/2014/main" id="{8BD7BA98-EF83-524A-9234-C22928999922}"/>
              </a:ext>
            </a:extLst>
          </p:cNvPr>
          <p:cNvCxnSpPr>
            <a:cxnSpLocks/>
          </p:cNvCxnSpPr>
          <p:nvPr userDrawn="1"/>
        </p:nvCxnSpPr>
        <p:spPr>
          <a:xfrm>
            <a:off x="4399317" y="5090885"/>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1" name="Picture Placeholder 6"/>
          <p:cNvSpPr>
            <a:spLocks noGrp="1"/>
          </p:cNvSpPr>
          <p:nvPr>
            <p:ph type="pic" sz="quarter" idx="16" hasCustomPrompt="1"/>
          </p:nvPr>
        </p:nvSpPr>
        <p:spPr>
          <a:xfrm>
            <a:off x="954541"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Tree>
    <p:extLst>
      <p:ext uri="{BB962C8B-B14F-4D97-AF65-F5344CB8AC3E}">
        <p14:creationId xmlns:p14="http://schemas.microsoft.com/office/powerpoint/2010/main" val="1380910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Circle Photo Single Description Slide - Wirtz">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1" name="Picture Placeholder 6"/>
          <p:cNvSpPr>
            <a:spLocks noGrp="1"/>
          </p:cNvSpPr>
          <p:nvPr>
            <p:ph type="pic" sz="quarter" idx="16" hasCustomPrompt="1"/>
          </p:nvPr>
        </p:nvSpPr>
        <p:spPr>
          <a:xfrm>
            <a:off x="954541"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55621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Tree>
    <p:extLst>
      <p:ext uri="{BB962C8B-B14F-4D97-AF65-F5344CB8AC3E}">
        <p14:creationId xmlns:p14="http://schemas.microsoft.com/office/powerpoint/2010/main" val="4955404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 Circle Photo Single Description Slide - Spillway">
    <p:bg>
      <p:bgPr>
        <a:solidFill>
          <a:schemeClr val="accent2"/>
        </a:solidFill>
        <a:effectLst/>
      </p:bgPr>
    </p:bg>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lvl1pPr>
          </a:lstStyle>
          <a:p>
            <a:r>
              <a:rPr lang="en-US" dirty="0"/>
              <a:t>Title – 5 words/1 line recommended</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cxnSp>
        <p:nvCxnSpPr>
          <p:cNvPr id="10" name="Straight Connector 9"/>
          <p:cNvCxnSpPr/>
          <p:nvPr userDrawn="1"/>
        </p:nvCxnSpPr>
        <p:spPr>
          <a:xfrm>
            <a:off x="4399317" y="5092947"/>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1" name="Picture Placeholder 6"/>
          <p:cNvSpPr>
            <a:spLocks noGrp="1"/>
          </p:cNvSpPr>
          <p:nvPr>
            <p:ph type="pic" sz="quarter" idx="16" hasCustomPrompt="1"/>
          </p:nvPr>
        </p:nvSpPr>
        <p:spPr>
          <a:xfrm>
            <a:off x="954541"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Tree>
    <p:extLst>
      <p:ext uri="{BB962C8B-B14F-4D97-AF65-F5344CB8AC3E}">
        <p14:creationId xmlns:p14="http://schemas.microsoft.com/office/powerpoint/2010/main" val="19239577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 Circle Photo Single Description Slide - Whiteca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Title – 5 words/1 line recommended</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Picture Placeholder 6"/>
          <p:cNvSpPr>
            <a:spLocks noGrp="1"/>
          </p:cNvSpPr>
          <p:nvPr>
            <p:ph type="pic" sz="quarter" idx="13" hasCustomPrompt="1"/>
          </p:nvPr>
        </p:nvSpPr>
        <p:spPr>
          <a:xfrm>
            <a:off x="3610388"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1" name="Picture Placeholder 6"/>
          <p:cNvSpPr>
            <a:spLocks noGrp="1"/>
          </p:cNvSpPr>
          <p:nvPr>
            <p:ph type="pic" sz="quarter" idx="16" hasCustomPrompt="1"/>
          </p:nvPr>
        </p:nvSpPr>
        <p:spPr>
          <a:xfrm>
            <a:off x="954541"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55621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Tree>
    <p:extLst>
      <p:ext uri="{BB962C8B-B14F-4D97-AF65-F5344CB8AC3E}">
        <p14:creationId xmlns:p14="http://schemas.microsoft.com/office/powerpoint/2010/main" val="29849464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 Circle Photo Single Description Slide - Switchyard">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0" name="Straight Connector 9"/>
          <p:cNvCxnSpPr/>
          <p:nvPr userDrawn="1"/>
        </p:nvCxnSpPr>
        <p:spPr>
          <a:xfrm>
            <a:off x="4399317" y="5092947"/>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9"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20"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21"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22"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297770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atin typeface="Arial Black"/>
                <a:cs typeface="Arial Black"/>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370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
        <p:nvSpPr>
          <p:cNvPr id="7"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1_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Black"/>
                <a:cs typeface="Arial Black"/>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37108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accent1"/>
                </a:solidFill>
                <a:latin typeface="+mn-lt"/>
              </a:defRPr>
            </a:lvl1pPr>
          </a:lstStyle>
          <a:p>
            <a:endParaRPr lang="en-US" dirty="0"/>
          </a:p>
        </p:txBody>
      </p:sp>
      <p:sp>
        <p:nvSpPr>
          <p:cNvPr id="7"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accent1"/>
                </a:solidFill>
                <a:latin typeface="+mn-lt"/>
              </a:defRPr>
            </a:lvl1pPr>
          </a:lstStyle>
          <a:p>
            <a:fld id="{9D979EDB-2230-F44C-A3E4-41D64C801C75}" type="slidenum">
              <a:rPr lang="en-US" smtClean="0"/>
              <a:pPr/>
              <a:t>‹#›</a:t>
            </a:fld>
            <a:endParaRPr lang="en-US"/>
          </a:p>
        </p:txBody>
      </p:sp>
    </p:spTree>
    <p:extLst>
      <p:ext uri="{BB962C8B-B14F-4D97-AF65-F5344CB8AC3E}">
        <p14:creationId xmlns:p14="http://schemas.microsoft.com/office/powerpoint/2010/main" val="9514602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 Circle Photo Single Description Slide - 1934">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0" name="Straight Connector 9"/>
          <p:cNvCxnSpPr/>
          <p:nvPr userDrawn="1"/>
        </p:nvCxnSpPr>
        <p:spPr>
          <a:xfrm>
            <a:off x="4399317" y="5092947"/>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6"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8"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9"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27359547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 Circle Photo Single Description Slide - Bluebonnet">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hasCustomPrompt="1"/>
          </p:nvPr>
        </p:nvSpPr>
        <p:spPr/>
        <p:txBody>
          <a:bodyPr/>
          <a:lstStyle>
            <a:lvl1pPr algn="ctr">
              <a:defRPr>
                <a:solidFill>
                  <a:schemeClr val="bg1"/>
                </a:solidFill>
              </a:defRPr>
            </a:lvl1pPr>
          </a:lstStyle>
          <a:p>
            <a:r>
              <a:rPr lang="en-US" dirty="0"/>
              <a:t>Title – 5 words/1 line recommended</a:t>
            </a:r>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6"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8"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9"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37585206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 Circle Photo Single Description Slide - Aqua-Fer">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0" name="Straight Connector 9"/>
          <p:cNvCxnSpPr/>
          <p:nvPr userDrawn="1"/>
        </p:nvCxnSpPr>
        <p:spPr>
          <a:xfrm>
            <a:off x="4399317" y="5092947"/>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6"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8"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9"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27600676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 Circle Photo Single Description Slide - Inks">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6"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8"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9"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41041409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 Circle Photo Single Description Slide - Lost Pine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7D644DF-6B78-9640-90B0-00A6F74FC50F}"/>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1" name="Straight Connector 20">
            <a:extLst>
              <a:ext uri="{FF2B5EF4-FFF2-40B4-BE49-F238E27FC236}">
                <a16:creationId xmlns:a16="http://schemas.microsoft.com/office/drawing/2014/main" id="{1C73C352-95F4-744F-99C8-E4075E2904DA}"/>
              </a:ext>
            </a:extLst>
          </p:cNvPr>
          <p:cNvCxnSpPr>
            <a:cxnSpLocks/>
          </p:cNvCxnSpPr>
          <p:nvPr userDrawn="1"/>
        </p:nvCxnSpPr>
        <p:spPr>
          <a:xfrm>
            <a:off x="4399317" y="5090885"/>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6"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8"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9"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31465206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 Circle Photo Single Description Slide - Wirtz">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6"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7"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8"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9"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Tree>
    <p:extLst>
      <p:ext uri="{BB962C8B-B14F-4D97-AF65-F5344CB8AC3E}">
        <p14:creationId xmlns:p14="http://schemas.microsoft.com/office/powerpoint/2010/main" val="11395928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 Circle Photo Single Description Slide - Spillway">
    <p:bg>
      <p:bgPr>
        <a:solidFill>
          <a:schemeClr val="accent2"/>
        </a:solidFill>
        <a:effectLst/>
      </p:bgPr>
    </p:bg>
    <p:spTree>
      <p:nvGrpSpPr>
        <p:cNvPr id="1" name=""/>
        <p:cNvGrpSpPr/>
        <p:nvPr/>
      </p:nvGrpSpPr>
      <p:grpSpPr>
        <a:xfrm>
          <a:off x="0" y="0"/>
          <a:ext cx="0" cy="0"/>
          <a:chOff x="0" y="0"/>
          <a:chExt cx="0" cy="0"/>
        </a:xfrm>
      </p:grpSpPr>
      <p:sp>
        <p:nvSpPr>
          <p:cNvPr id="15" name="Rectangle 14"/>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cxnSp>
        <p:nvCxnSpPr>
          <p:cNvPr id="10" name="Straight Connector 9"/>
          <p:cNvCxnSpPr/>
          <p:nvPr userDrawn="1"/>
        </p:nvCxnSpPr>
        <p:spPr>
          <a:xfrm>
            <a:off x="4399317" y="5092947"/>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8"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9"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20"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Tree>
    <p:extLst>
      <p:ext uri="{BB962C8B-B14F-4D97-AF65-F5344CB8AC3E}">
        <p14:creationId xmlns:p14="http://schemas.microsoft.com/office/powerpoint/2010/main" val="876368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 Circle Photo Single Description Slide - Whitec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cxnSp>
        <p:nvCxnSpPr>
          <p:cNvPr id="10" name="Straight Connector 9"/>
          <p:cNvCxnSpPr/>
          <p:nvPr userDrawn="1"/>
        </p:nvCxnSpPr>
        <p:spPr>
          <a:xfrm>
            <a:off x="4399317" y="5092947"/>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201706" y="5338104"/>
            <a:ext cx="8740589" cy="1179513"/>
          </a:xfrm>
        </p:spPr>
        <p:txBody>
          <a:bodyPr>
            <a:noAutofit/>
          </a:bodyPr>
          <a:lstStyle>
            <a:lvl1pPr marL="0" indent="0" algn="ctr">
              <a:spcBef>
                <a:spcPts val="0"/>
              </a:spcBef>
              <a:buNone/>
              <a:defRPr sz="225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additional sub-text</a:t>
            </a:r>
          </a:p>
          <a:p>
            <a:pPr lvl="0"/>
            <a:r>
              <a:rPr lang="en-US" dirty="0"/>
              <a:t>Keep this to 2 lines maximum</a:t>
            </a:r>
          </a:p>
        </p:txBody>
      </p:sp>
      <p:sp>
        <p:nvSpPr>
          <p:cNvPr id="13" name="Text Placeholder 8"/>
          <p:cNvSpPr>
            <a:spLocks noGrp="1"/>
          </p:cNvSpPr>
          <p:nvPr>
            <p:ph type="body" sz="quarter" idx="14" hasCustomPrompt="1"/>
          </p:nvPr>
        </p:nvSpPr>
        <p:spPr>
          <a:xfrm>
            <a:off x="2259106" y="4428464"/>
            <a:ext cx="4625789" cy="460625"/>
          </a:xfrm>
        </p:spPr>
        <p:txBody>
          <a:bodyPr anchor="b" anchorCtr="0">
            <a:noAutofit/>
          </a:bodyPr>
          <a:lstStyle>
            <a:lvl1pPr marL="0" indent="0" algn="ctr">
              <a:buNone/>
              <a:defRPr sz="225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ADD </a:t>
            </a:r>
            <a:r>
              <a:rPr lang="en-US"/>
              <a:t>2-5 WORDS</a:t>
            </a:r>
            <a:endParaRPr lang="en-US" dirty="0"/>
          </a:p>
        </p:txBody>
      </p:sp>
      <p:sp>
        <p:nvSpPr>
          <p:cNvPr id="15"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6"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7"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8"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Tree>
    <p:extLst>
      <p:ext uri="{BB962C8B-B14F-4D97-AF65-F5344CB8AC3E}">
        <p14:creationId xmlns:p14="http://schemas.microsoft.com/office/powerpoint/2010/main" val="371572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 Circle Photo 3 Description Slide - Switchyard">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a:xfrm>
            <a:off x="201706" y="6370101"/>
            <a:ext cx="2057400" cy="365125"/>
          </a:xfrm>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7010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a:xfrm>
            <a:off x="6884894" y="637010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1" name="Picture Placeholder 6"/>
          <p:cNvSpPr>
            <a:spLocks noGrp="1"/>
          </p:cNvSpPr>
          <p:nvPr>
            <p:ph type="pic" sz="quarter" idx="16" hasCustomPrompt="1"/>
          </p:nvPr>
        </p:nvSpPr>
        <p:spPr>
          <a:xfrm>
            <a:off x="95454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95454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5" name="Straight Connector 14"/>
          <p:cNvCxnSpPr/>
          <p:nvPr userDrawn="1"/>
        </p:nvCxnSpPr>
        <p:spPr>
          <a:xfrm>
            <a:off x="1743470"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6" name="Text Placeholder 13"/>
          <p:cNvSpPr>
            <a:spLocks noGrp="1"/>
          </p:cNvSpPr>
          <p:nvPr>
            <p:ph type="body" sz="quarter" idx="15" hasCustomPrompt="1"/>
          </p:nvPr>
        </p:nvSpPr>
        <p:spPr>
          <a:xfrm>
            <a:off x="954541"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18" hasCustomPrompt="1"/>
          </p:nvPr>
        </p:nvSpPr>
        <p:spPr>
          <a:xfrm>
            <a:off x="3610388"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4399318"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9" hasCustomPrompt="1"/>
          </p:nvPr>
        </p:nvSpPr>
        <p:spPr>
          <a:xfrm>
            <a:off x="3610388"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0" hasCustomPrompt="1"/>
          </p:nvPr>
        </p:nvSpPr>
        <p:spPr>
          <a:xfrm>
            <a:off x="6286447"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075377"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1" hasCustomPrompt="1"/>
          </p:nvPr>
        </p:nvSpPr>
        <p:spPr>
          <a:xfrm>
            <a:off x="6286447"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20463228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 Circle Photo 3 Description Slide - 1934">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a:xfrm>
            <a:off x="201706" y="6370101"/>
            <a:ext cx="2057400" cy="365125"/>
          </a:xfrm>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7010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a:xfrm>
            <a:off x="6884894" y="637010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1" name="Picture Placeholder 6"/>
          <p:cNvSpPr>
            <a:spLocks noGrp="1"/>
          </p:cNvSpPr>
          <p:nvPr>
            <p:ph type="pic" sz="quarter" idx="16" hasCustomPrompt="1"/>
          </p:nvPr>
        </p:nvSpPr>
        <p:spPr>
          <a:xfrm>
            <a:off x="95454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95454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5" name="Straight Connector 14"/>
          <p:cNvCxnSpPr/>
          <p:nvPr userDrawn="1"/>
        </p:nvCxnSpPr>
        <p:spPr>
          <a:xfrm>
            <a:off x="1743470"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6" name="Text Placeholder 13"/>
          <p:cNvSpPr>
            <a:spLocks noGrp="1"/>
          </p:cNvSpPr>
          <p:nvPr>
            <p:ph type="body" sz="quarter" idx="15" hasCustomPrompt="1"/>
          </p:nvPr>
        </p:nvSpPr>
        <p:spPr>
          <a:xfrm>
            <a:off x="954541"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18" hasCustomPrompt="1"/>
          </p:nvPr>
        </p:nvSpPr>
        <p:spPr>
          <a:xfrm>
            <a:off x="3610388"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4399318"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9" hasCustomPrompt="1"/>
          </p:nvPr>
        </p:nvSpPr>
        <p:spPr>
          <a:xfrm>
            <a:off x="3610388"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0" hasCustomPrompt="1"/>
          </p:nvPr>
        </p:nvSpPr>
        <p:spPr>
          <a:xfrm>
            <a:off x="6286447"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075377"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1" hasCustomPrompt="1"/>
          </p:nvPr>
        </p:nvSpPr>
        <p:spPr>
          <a:xfrm>
            <a:off x="6286447"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2975907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36411"/>
          </a:xfrm>
        </p:spPr>
        <p:txBody>
          <a:bodyPr vert="eaVert">
            <a:normAutofit/>
          </a:bodyPr>
          <a:lstStyle>
            <a:lvl1pPr>
              <a:defRPr sz="3600">
                <a:latin typeface="Arial Black"/>
                <a:cs typeface="Arial Black"/>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0364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accent1"/>
                </a:solidFill>
                <a:latin typeface="+mn-lt"/>
              </a:defRPr>
            </a:lvl1pPr>
          </a:lstStyle>
          <a:p>
            <a:endParaRPr lang="en-US" dirty="0"/>
          </a:p>
        </p:txBody>
      </p:sp>
      <p:sp>
        <p:nvSpPr>
          <p:cNvPr id="7"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accent1"/>
                </a:solidFill>
                <a:latin typeface="+mn-lt"/>
              </a:defRPr>
            </a:lvl1pPr>
          </a:lstStyle>
          <a:p>
            <a:fld id="{9D979EDB-2230-F44C-A3E4-41D64C801C75}" type="slidenum">
              <a:rPr lang="en-US" smtClean="0"/>
              <a:pPr/>
              <a:t>‹#›</a:t>
            </a:fld>
            <a:endParaRPr lang="en-US"/>
          </a:p>
        </p:txBody>
      </p:sp>
    </p:spTree>
    <p:extLst>
      <p:ext uri="{BB962C8B-B14F-4D97-AF65-F5344CB8AC3E}">
        <p14:creationId xmlns:p14="http://schemas.microsoft.com/office/powerpoint/2010/main" val="22185328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 Circle Photo 3 Description Slide - Bluebonney">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a:xfrm>
            <a:off x="201706" y="6370101"/>
            <a:ext cx="2057400" cy="365125"/>
          </a:xfrm>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7010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a:xfrm>
            <a:off x="6884894" y="637010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1" name="Picture Placeholder 6"/>
          <p:cNvSpPr>
            <a:spLocks noGrp="1"/>
          </p:cNvSpPr>
          <p:nvPr>
            <p:ph type="pic" sz="quarter" idx="16" hasCustomPrompt="1"/>
          </p:nvPr>
        </p:nvSpPr>
        <p:spPr>
          <a:xfrm>
            <a:off x="95454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95454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5" name="Straight Connector 14"/>
          <p:cNvCxnSpPr/>
          <p:nvPr userDrawn="1"/>
        </p:nvCxnSpPr>
        <p:spPr>
          <a:xfrm>
            <a:off x="174347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6" name="Text Placeholder 13"/>
          <p:cNvSpPr>
            <a:spLocks noGrp="1"/>
          </p:cNvSpPr>
          <p:nvPr>
            <p:ph type="body" sz="quarter" idx="15" hasCustomPrompt="1"/>
          </p:nvPr>
        </p:nvSpPr>
        <p:spPr>
          <a:xfrm>
            <a:off x="954541"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18" hasCustomPrompt="1"/>
          </p:nvPr>
        </p:nvSpPr>
        <p:spPr>
          <a:xfrm>
            <a:off x="3610388"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4399318"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9" hasCustomPrompt="1"/>
          </p:nvPr>
        </p:nvSpPr>
        <p:spPr>
          <a:xfrm>
            <a:off x="3610388"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0" hasCustomPrompt="1"/>
          </p:nvPr>
        </p:nvSpPr>
        <p:spPr>
          <a:xfrm>
            <a:off x="6286447"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075377"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1" hasCustomPrompt="1"/>
          </p:nvPr>
        </p:nvSpPr>
        <p:spPr>
          <a:xfrm>
            <a:off x="6286447"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18275435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 Circle Photo 3 Description Slide - Aqua-Fer">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a:xfrm>
            <a:off x="201706" y="6370101"/>
            <a:ext cx="2057400" cy="365125"/>
          </a:xfrm>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7010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a:xfrm>
            <a:off x="6884894" y="637010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1" name="Picture Placeholder 6"/>
          <p:cNvSpPr>
            <a:spLocks noGrp="1"/>
          </p:cNvSpPr>
          <p:nvPr>
            <p:ph type="pic" sz="quarter" idx="16" hasCustomPrompt="1"/>
          </p:nvPr>
        </p:nvSpPr>
        <p:spPr>
          <a:xfrm>
            <a:off x="95454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95454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6" name="Text Placeholder 13"/>
          <p:cNvSpPr>
            <a:spLocks noGrp="1"/>
          </p:cNvSpPr>
          <p:nvPr>
            <p:ph type="body" sz="quarter" idx="15" hasCustomPrompt="1"/>
          </p:nvPr>
        </p:nvSpPr>
        <p:spPr>
          <a:xfrm>
            <a:off x="954541"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18" hasCustomPrompt="1"/>
          </p:nvPr>
        </p:nvSpPr>
        <p:spPr>
          <a:xfrm>
            <a:off x="3610388"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0" name="Text Placeholder 13"/>
          <p:cNvSpPr>
            <a:spLocks noGrp="1"/>
          </p:cNvSpPr>
          <p:nvPr>
            <p:ph type="body" sz="quarter" idx="19" hasCustomPrompt="1"/>
          </p:nvPr>
        </p:nvSpPr>
        <p:spPr>
          <a:xfrm>
            <a:off x="3610388"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0" hasCustomPrompt="1"/>
          </p:nvPr>
        </p:nvSpPr>
        <p:spPr>
          <a:xfrm>
            <a:off x="6286447"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3" name="Text Placeholder 13"/>
          <p:cNvSpPr>
            <a:spLocks noGrp="1"/>
          </p:cNvSpPr>
          <p:nvPr>
            <p:ph type="body" sz="quarter" idx="21" hasCustomPrompt="1"/>
          </p:nvPr>
        </p:nvSpPr>
        <p:spPr>
          <a:xfrm>
            <a:off x="6286447"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cxnSp>
        <p:nvCxnSpPr>
          <p:cNvPr id="25" name="Straight Connector 24">
            <a:extLst>
              <a:ext uri="{FF2B5EF4-FFF2-40B4-BE49-F238E27FC236}">
                <a16:creationId xmlns:a16="http://schemas.microsoft.com/office/drawing/2014/main" id="{681E1FE5-23A6-274F-95DD-7624029BD24B}"/>
              </a:ext>
            </a:extLst>
          </p:cNvPr>
          <p:cNvCxnSpPr>
            <a:cxnSpLocks/>
          </p:cNvCxnSpPr>
          <p:nvPr userDrawn="1"/>
        </p:nvCxnSpPr>
        <p:spPr>
          <a:xfrm>
            <a:off x="1743470" y="5272118"/>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B25EA8-F67C-A24B-A2F5-453C6674FB7F}"/>
              </a:ext>
            </a:extLst>
          </p:cNvPr>
          <p:cNvCxnSpPr>
            <a:cxnSpLocks/>
          </p:cNvCxnSpPr>
          <p:nvPr userDrawn="1"/>
        </p:nvCxnSpPr>
        <p:spPr>
          <a:xfrm>
            <a:off x="4399317"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C7D0D0-49D4-E248-B0CE-D86470E58D27}"/>
              </a:ext>
            </a:extLst>
          </p:cNvPr>
          <p:cNvCxnSpPr>
            <a:cxnSpLocks/>
          </p:cNvCxnSpPr>
          <p:nvPr userDrawn="1"/>
        </p:nvCxnSpPr>
        <p:spPr>
          <a:xfrm>
            <a:off x="7075377" y="5283431"/>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8406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 Circle Photo 3 Description Slide - Inks">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a:xfrm>
            <a:off x="201706" y="6370101"/>
            <a:ext cx="2057400" cy="365125"/>
          </a:xfrm>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7010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a:xfrm>
            <a:off x="6884894" y="637010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1" name="Picture Placeholder 6"/>
          <p:cNvSpPr>
            <a:spLocks noGrp="1"/>
          </p:cNvSpPr>
          <p:nvPr>
            <p:ph type="pic" sz="quarter" idx="16" hasCustomPrompt="1"/>
          </p:nvPr>
        </p:nvSpPr>
        <p:spPr>
          <a:xfrm>
            <a:off x="95454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95454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5" name="Straight Connector 14"/>
          <p:cNvCxnSpPr/>
          <p:nvPr userDrawn="1"/>
        </p:nvCxnSpPr>
        <p:spPr>
          <a:xfrm>
            <a:off x="174347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6" name="Text Placeholder 13"/>
          <p:cNvSpPr>
            <a:spLocks noGrp="1"/>
          </p:cNvSpPr>
          <p:nvPr>
            <p:ph type="body" sz="quarter" idx="15" hasCustomPrompt="1"/>
          </p:nvPr>
        </p:nvSpPr>
        <p:spPr>
          <a:xfrm>
            <a:off x="954541"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18" hasCustomPrompt="1"/>
          </p:nvPr>
        </p:nvSpPr>
        <p:spPr>
          <a:xfrm>
            <a:off x="3610388"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4399318"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9" hasCustomPrompt="1"/>
          </p:nvPr>
        </p:nvSpPr>
        <p:spPr>
          <a:xfrm>
            <a:off x="3610388"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0" hasCustomPrompt="1"/>
          </p:nvPr>
        </p:nvSpPr>
        <p:spPr>
          <a:xfrm>
            <a:off x="6286447"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075377"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1" hasCustomPrompt="1"/>
          </p:nvPr>
        </p:nvSpPr>
        <p:spPr>
          <a:xfrm>
            <a:off x="6286447"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41614000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 Circle Photo 3 Description Slide - Lost Pines">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FED5E57-3FDB-D240-A5D2-8E9A75C8113B}"/>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6" name="Straight Connector 25">
            <a:extLst>
              <a:ext uri="{FF2B5EF4-FFF2-40B4-BE49-F238E27FC236}">
                <a16:creationId xmlns:a16="http://schemas.microsoft.com/office/drawing/2014/main" id="{966118A1-CA0E-1340-A83B-5FC0BDAA716D}"/>
              </a:ext>
            </a:extLst>
          </p:cNvPr>
          <p:cNvCxnSpPr>
            <a:cxnSpLocks/>
          </p:cNvCxnSpPr>
          <p:nvPr userDrawn="1"/>
        </p:nvCxnSpPr>
        <p:spPr>
          <a:xfrm>
            <a:off x="4399318"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a:xfrm>
            <a:off x="201706" y="6370101"/>
            <a:ext cx="2057400" cy="365125"/>
          </a:xfrm>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7010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a:xfrm>
            <a:off x="6884894" y="637010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1" name="Picture Placeholder 6"/>
          <p:cNvSpPr>
            <a:spLocks noGrp="1"/>
          </p:cNvSpPr>
          <p:nvPr>
            <p:ph type="pic" sz="quarter" idx="16" hasCustomPrompt="1"/>
          </p:nvPr>
        </p:nvSpPr>
        <p:spPr>
          <a:xfrm>
            <a:off x="95454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95454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6" name="Text Placeholder 13"/>
          <p:cNvSpPr>
            <a:spLocks noGrp="1"/>
          </p:cNvSpPr>
          <p:nvPr>
            <p:ph type="body" sz="quarter" idx="15" hasCustomPrompt="1"/>
          </p:nvPr>
        </p:nvSpPr>
        <p:spPr>
          <a:xfrm>
            <a:off x="954541"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18" hasCustomPrompt="1"/>
          </p:nvPr>
        </p:nvSpPr>
        <p:spPr>
          <a:xfrm>
            <a:off x="3610388"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0" name="Text Placeholder 13"/>
          <p:cNvSpPr>
            <a:spLocks noGrp="1"/>
          </p:cNvSpPr>
          <p:nvPr>
            <p:ph type="body" sz="quarter" idx="19" hasCustomPrompt="1"/>
          </p:nvPr>
        </p:nvSpPr>
        <p:spPr>
          <a:xfrm>
            <a:off x="3610388"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0" hasCustomPrompt="1"/>
          </p:nvPr>
        </p:nvSpPr>
        <p:spPr>
          <a:xfrm>
            <a:off x="6286447"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3" name="Text Placeholder 13"/>
          <p:cNvSpPr>
            <a:spLocks noGrp="1"/>
          </p:cNvSpPr>
          <p:nvPr>
            <p:ph type="body" sz="quarter" idx="21" hasCustomPrompt="1"/>
          </p:nvPr>
        </p:nvSpPr>
        <p:spPr>
          <a:xfrm>
            <a:off x="6286447"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cxnSp>
        <p:nvCxnSpPr>
          <p:cNvPr id="27" name="Straight Connector 26">
            <a:extLst>
              <a:ext uri="{FF2B5EF4-FFF2-40B4-BE49-F238E27FC236}">
                <a16:creationId xmlns:a16="http://schemas.microsoft.com/office/drawing/2014/main" id="{859C6F91-D0AE-B143-87AB-04B78E3CA138}"/>
              </a:ext>
            </a:extLst>
          </p:cNvPr>
          <p:cNvCxnSpPr>
            <a:cxnSpLocks/>
          </p:cNvCxnSpPr>
          <p:nvPr userDrawn="1"/>
        </p:nvCxnSpPr>
        <p:spPr>
          <a:xfrm>
            <a:off x="1743470"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12CC66-7FE2-EE41-8183-B7061D273C22}"/>
              </a:ext>
            </a:extLst>
          </p:cNvPr>
          <p:cNvCxnSpPr>
            <a:cxnSpLocks/>
          </p:cNvCxnSpPr>
          <p:nvPr userDrawn="1"/>
        </p:nvCxnSpPr>
        <p:spPr>
          <a:xfrm>
            <a:off x="7075377"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70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 Circle Photo 3 Description Slide - Wirtz">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a:xfrm>
            <a:off x="201706" y="6370101"/>
            <a:ext cx="2057400" cy="365125"/>
          </a:xfrm>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7010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a:xfrm>
            <a:off x="6884894" y="637010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3610388"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1" name="Picture Placeholder 6"/>
          <p:cNvSpPr>
            <a:spLocks noGrp="1"/>
          </p:cNvSpPr>
          <p:nvPr>
            <p:ph type="pic" sz="quarter" idx="16" hasCustomPrompt="1"/>
          </p:nvPr>
        </p:nvSpPr>
        <p:spPr>
          <a:xfrm>
            <a:off x="95454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95454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5" name="Straight Connector 14"/>
          <p:cNvCxnSpPr/>
          <p:nvPr userDrawn="1"/>
        </p:nvCxnSpPr>
        <p:spPr>
          <a:xfrm>
            <a:off x="174347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6" name="Text Placeholder 13"/>
          <p:cNvSpPr>
            <a:spLocks noGrp="1"/>
          </p:cNvSpPr>
          <p:nvPr>
            <p:ph type="body" sz="quarter" idx="15" hasCustomPrompt="1"/>
          </p:nvPr>
        </p:nvSpPr>
        <p:spPr>
          <a:xfrm>
            <a:off x="954541"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18" hasCustomPrompt="1"/>
          </p:nvPr>
        </p:nvSpPr>
        <p:spPr>
          <a:xfrm>
            <a:off x="3610388"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4399318"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9" hasCustomPrompt="1"/>
          </p:nvPr>
        </p:nvSpPr>
        <p:spPr>
          <a:xfrm>
            <a:off x="3610388"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0" hasCustomPrompt="1"/>
          </p:nvPr>
        </p:nvSpPr>
        <p:spPr>
          <a:xfrm>
            <a:off x="6286447"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075377"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1" hasCustomPrompt="1"/>
          </p:nvPr>
        </p:nvSpPr>
        <p:spPr>
          <a:xfrm>
            <a:off x="6286447" y="550349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30993590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 Circle Photo 3 Description Slide - Spillway">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Picture Placeholder 6"/>
          <p:cNvSpPr>
            <a:spLocks noGrp="1"/>
          </p:cNvSpPr>
          <p:nvPr>
            <p:ph type="pic" sz="quarter" idx="13" hasCustomPrompt="1"/>
          </p:nvPr>
        </p:nvSpPr>
        <p:spPr>
          <a:xfrm>
            <a:off x="3610388"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1" name="Picture Placeholder 6"/>
          <p:cNvSpPr>
            <a:spLocks noGrp="1"/>
          </p:cNvSpPr>
          <p:nvPr>
            <p:ph type="pic" sz="quarter" idx="16" hasCustomPrompt="1"/>
          </p:nvPr>
        </p:nvSpPr>
        <p:spPr>
          <a:xfrm>
            <a:off x="954541"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954541"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5" name="Straight Connector 14"/>
          <p:cNvCxnSpPr/>
          <p:nvPr userDrawn="1"/>
        </p:nvCxnSpPr>
        <p:spPr>
          <a:xfrm>
            <a:off x="1743470"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6" name="Text Placeholder 13"/>
          <p:cNvSpPr>
            <a:spLocks noGrp="1"/>
          </p:cNvSpPr>
          <p:nvPr>
            <p:ph type="body" sz="quarter" idx="15" hasCustomPrompt="1"/>
          </p:nvPr>
        </p:nvSpPr>
        <p:spPr>
          <a:xfrm>
            <a:off x="954541"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18" hasCustomPrompt="1"/>
          </p:nvPr>
        </p:nvSpPr>
        <p:spPr>
          <a:xfrm>
            <a:off x="3610388"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4399318"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9" hasCustomPrompt="1"/>
          </p:nvPr>
        </p:nvSpPr>
        <p:spPr>
          <a:xfrm>
            <a:off x="3610388"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0" hasCustomPrompt="1"/>
          </p:nvPr>
        </p:nvSpPr>
        <p:spPr>
          <a:xfrm>
            <a:off x="6286447"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075377"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1" hasCustomPrompt="1"/>
          </p:nvPr>
        </p:nvSpPr>
        <p:spPr>
          <a:xfrm>
            <a:off x="6286447"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17070883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 Circle Photo 3 Description Slide - Whitecap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Picture Placeholder 6"/>
          <p:cNvSpPr>
            <a:spLocks noGrp="1"/>
          </p:cNvSpPr>
          <p:nvPr>
            <p:ph type="pic" sz="quarter" idx="13" hasCustomPrompt="1"/>
          </p:nvPr>
        </p:nvSpPr>
        <p:spPr>
          <a:xfrm>
            <a:off x="3610388"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1" name="Picture Placeholder 6"/>
          <p:cNvSpPr>
            <a:spLocks noGrp="1"/>
          </p:cNvSpPr>
          <p:nvPr>
            <p:ph type="pic" sz="quarter" idx="16" hasCustomPrompt="1"/>
          </p:nvPr>
        </p:nvSpPr>
        <p:spPr>
          <a:xfrm>
            <a:off x="954541"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954541"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5" name="Straight Connector 14"/>
          <p:cNvCxnSpPr/>
          <p:nvPr userDrawn="1"/>
        </p:nvCxnSpPr>
        <p:spPr>
          <a:xfrm>
            <a:off x="174347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6" name="Text Placeholder 13"/>
          <p:cNvSpPr>
            <a:spLocks noGrp="1"/>
          </p:cNvSpPr>
          <p:nvPr>
            <p:ph type="body" sz="quarter" idx="15" hasCustomPrompt="1"/>
          </p:nvPr>
        </p:nvSpPr>
        <p:spPr>
          <a:xfrm>
            <a:off x="954541"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18" hasCustomPrompt="1"/>
          </p:nvPr>
        </p:nvSpPr>
        <p:spPr>
          <a:xfrm>
            <a:off x="3610388"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4399318"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9" hasCustomPrompt="1"/>
          </p:nvPr>
        </p:nvSpPr>
        <p:spPr>
          <a:xfrm>
            <a:off x="3610388"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0" hasCustomPrompt="1"/>
          </p:nvPr>
        </p:nvSpPr>
        <p:spPr>
          <a:xfrm>
            <a:off x="6286447"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075377"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1" hasCustomPrompt="1"/>
          </p:nvPr>
        </p:nvSpPr>
        <p:spPr>
          <a:xfrm>
            <a:off x="6286447"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18896786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 Circle Photo 3 Description Slide - Whitecap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Picture Placeholder 6"/>
          <p:cNvSpPr>
            <a:spLocks noGrp="1"/>
          </p:cNvSpPr>
          <p:nvPr>
            <p:ph type="pic" sz="quarter" idx="13" hasCustomPrompt="1"/>
          </p:nvPr>
        </p:nvSpPr>
        <p:spPr>
          <a:xfrm>
            <a:off x="3610388"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1" name="Picture Placeholder 6"/>
          <p:cNvSpPr>
            <a:spLocks noGrp="1"/>
          </p:cNvSpPr>
          <p:nvPr>
            <p:ph type="pic" sz="quarter" idx="16" hasCustomPrompt="1"/>
          </p:nvPr>
        </p:nvSpPr>
        <p:spPr>
          <a:xfrm>
            <a:off x="954541"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286447"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Text Placeholder 8"/>
          <p:cNvSpPr>
            <a:spLocks noGrp="1"/>
          </p:cNvSpPr>
          <p:nvPr>
            <p:ph type="body" sz="quarter" idx="14" hasCustomPrompt="1"/>
          </p:nvPr>
        </p:nvSpPr>
        <p:spPr>
          <a:xfrm>
            <a:off x="954541"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5" name="Straight Connector 14"/>
          <p:cNvCxnSpPr/>
          <p:nvPr userDrawn="1"/>
        </p:nvCxnSpPr>
        <p:spPr>
          <a:xfrm>
            <a:off x="1743470"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6" name="Text Placeholder 13"/>
          <p:cNvSpPr>
            <a:spLocks noGrp="1"/>
          </p:cNvSpPr>
          <p:nvPr>
            <p:ph type="body" sz="quarter" idx="15" hasCustomPrompt="1"/>
          </p:nvPr>
        </p:nvSpPr>
        <p:spPr>
          <a:xfrm>
            <a:off x="954541"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18" hasCustomPrompt="1"/>
          </p:nvPr>
        </p:nvSpPr>
        <p:spPr>
          <a:xfrm>
            <a:off x="3610388"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4399318"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9" hasCustomPrompt="1"/>
          </p:nvPr>
        </p:nvSpPr>
        <p:spPr>
          <a:xfrm>
            <a:off x="3610388"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0" hasCustomPrompt="1"/>
          </p:nvPr>
        </p:nvSpPr>
        <p:spPr>
          <a:xfrm>
            <a:off x="6286447"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075377"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1" hasCustomPrompt="1"/>
          </p:nvPr>
        </p:nvSpPr>
        <p:spPr>
          <a:xfrm>
            <a:off x="6286447"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152621017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 Circle Photo 4 Description Slide - Switchyard">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5"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26"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27"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17143691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 Circle Photo 4 Description Slide - 1934">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5"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26"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27"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3473780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Logo - Switchyard">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343150" y="6356351"/>
            <a:ext cx="44577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229039"/>
            <a:ext cx="1371600" cy="676654"/>
          </a:xfrm>
          <a:prstGeom prst="rect">
            <a:avLst/>
          </a:prstGeom>
        </p:spPr>
      </p:pic>
      <p:sp>
        <p:nvSpPr>
          <p:cNvPr id="10" name="Title 1"/>
          <p:cNvSpPr>
            <a:spLocks noGrp="1"/>
          </p:cNvSpPr>
          <p:nvPr>
            <p:ph type="ctrTitle" hasCustomPrompt="1"/>
          </p:nvPr>
        </p:nvSpPr>
        <p:spPr>
          <a:xfrm>
            <a:off x="1143000" y="1601139"/>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1" name="Subtitle 2"/>
          <p:cNvSpPr>
            <a:spLocks noGrp="1"/>
          </p:cNvSpPr>
          <p:nvPr>
            <p:ph type="subTitle" idx="1" hasCustomPrompt="1"/>
          </p:nvPr>
        </p:nvSpPr>
        <p:spPr>
          <a:xfrm>
            <a:off x="1143000" y="3637160"/>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3" name="Straight Connector 12"/>
          <p:cNvCxnSpPr/>
          <p:nvPr userDrawn="1"/>
        </p:nvCxnSpPr>
        <p:spPr>
          <a:xfrm>
            <a:off x="4316086" y="3222562"/>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6057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 Circle Photo 4 Description Slide - Bluebonnet">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cxnSp>
        <p:nvCxnSpPr>
          <p:cNvPr id="29" name="Straight Connector 28">
            <a:extLst>
              <a:ext uri="{FF2B5EF4-FFF2-40B4-BE49-F238E27FC236}">
                <a16:creationId xmlns:a16="http://schemas.microsoft.com/office/drawing/2014/main" id="{0CC2E9C5-C722-1C4A-903D-DC380E09CB30}"/>
              </a:ext>
            </a:extLst>
          </p:cNvPr>
          <p:cNvCxnSpPr/>
          <p:nvPr userDrawn="1"/>
        </p:nvCxnSpPr>
        <p:spPr>
          <a:xfrm>
            <a:off x="1124811"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DF817D-7538-BA4F-9286-353F7206B07E}"/>
              </a:ext>
            </a:extLst>
          </p:cNvPr>
          <p:cNvCxnSpPr/>
          <p:nvPr userDrawn="1"/>
        </p:nvCxnSpPr>
        <p:spPr>
          <a:xfrm>
            <a:off x="3307815"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3D5752-806F-DF4B-A807-7D2B9CC88B9F}"/>
              </a:ext>
            </a:extLst>
          </p:cNvPr>
          <p:cNvCxnSpPr/>
          <p:nvPr userDrawn="1"/>
        </p:nvCxnSpPr>
        <p:spPr>
          <a:xfrm>
            <a:off x="549082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0628E2-0A22-6843-9C3C-AACDEECAD8F2}"/>
              </a:ext>
            </a:extLst>
          </p:cNvPr>
          <p:cNvCxnSpPr/>
          <p:nvPr userDrawn="1"/>
        </p:nvCxnSpPr>
        <p:spPr>
          <a:xfrm>
            <a:off x="7673824"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5"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26"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27"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36038160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 Circle Photo 4 Description Slide - Aqua-Fer">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5"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26"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27"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29813733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 Circle Photo 4 Description Slide - Inks">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5"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26"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27"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6575947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Circle Photo 4 Description Slide - Lost Pine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5ADA70B-528F-ED42-93D7-09C582F5B9CA}"/>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9" name="Straight Connector 28">
            <a:extLst>
              <a:ext uri="{FF2B5EF4-FFF2-40B4-BE49-F238E27FC236}">
                <a16:creationId xmlns:a16="http://schemas.microsoft.com/office/drawing/2014/main" id="{551048D6-608C-6540-BA00-DCFF1B673088}"/>
              </a:ext>
            </a:extLst>
          </p:cNvPr>
          <p:cNvCxnSpPr>
            <a:cxnSpLocks/>
          </p:cNvCxnSpPr>
          <p:nvPr userDrawn="1"/>
        </p:nvCxnSpPr>
        <p:spPr>
          <a:xfrm>
            <a:off x="3307815"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BB9468-6F24-E54A-AB78-3ED2C281081F}"/>
              </a:ext>
            </a:extLst>
          </p:cNvPr>
          <p:cNvCxnSpPr>
            <a:cxnSpLocks/>
          </p:cNvCxnSpPr>
          <p:nvPr userDrawn="1"/>
        </p:nvCxnSpPr>
        <p:spPr>
          <a:xfrm>
            <a:off x="1124811"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FD1838-F767-5E4A-9B38-BEBC4902F39E}"/>
              </a:ext>
            </a:extLst>
          </p:cNvPr>
          <p:cNvCxnSpPr>
            <a:cxnSpLocks/>
          </p:cNvCxnSpPr>
          <p:nvPr userDrawn="1"/>
        </p:nvCxnSpPr>
        <p:spPr>
          <a:xfrm>
            <a:off x="7673824"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25"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26"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27"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cxnSp>
        <p:nvCxnSpPr>
          <p:cNvPr id="32" name="Straight Connector 31">
            <a:extLst>
              <a:ext uri="{FF2B5EF4-FFF2-40B4-BE49-F238E27FC236}">
                <a16:creationId xmlns:a16="http://schemas.microsoft.com/office/drawing/2014/main" id="{B082EEED-E275-0E45-84E1-3A999300B5C3}"/>
              </a:ext>
            </a:extLst>
          </p:cNvPr>
          <p:cNvCxnSpPr>
            <a:cxnSpLocks/>
          </p:cNvCxnSpPr>
          <p:nvPr userDrawn="1"/>
        </p:nvCxnSpPr>
        <p:spPr>
          <a:xfrm>
            <a:off x="5490820"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975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 Circle Photo 4 Description Slide - Wirtz">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5"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26"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27"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32276780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 Circle Photo 4 Description Slide - Spillwa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8F52164-C0F1-8846-A435-1F2B7F5B3EA0}"/>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cxnSp>
        <p:nvCxnSpPr>
          <p:cNvPr id="29" name="Straight Connector 28">
            <a:extLst>
              <a:ext uri="{FF2B5EF4-FFF2-40B4-BE49-F238E27FC236}">
                <a16:creationId xmlns:a16="http://schemas.microsoft.com/office/drawing/2014/main" id="{62782AB1-9AAF-664D-B808-521E359E34F4}"/>
              </a:ext>
            </a:extLst>
          </p:cNvPr>
          <p:cNvCxnSpPr/>
          <p:nvPr userDrawn="1"/>
        </p:nvCxnSpPr>
        <p:spPr>
          <a:xfrm>
            <a:off x="1124811"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3BBEC6-71E3-E94B-ADEE-5D6CB2A6ACD1}"/>
              </a:ext>
            </a:extLst>
          </p:cNvPr>
          <p:cNvCxnSpPr/>
          <p:nvPr userDrawn="1"/>
        </p:nvCxnSpPr>
        <p:spPr>
          <a:xfrm>
            <a:off x="3307815" y="5285000"/>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2753C04-AB62-194A-9E85-A3A4BAEFBF36}"/>
              </a:ext>
            </a:extLst>
          </p:cNvPr>
          <p:cNvCxnSpPr/>
          <p:nvPr userDrawn="1"/>
        </p:nvCxnSpPr>
        <p:spPr>
          <a:xfrm>
            <a:off x="5490820"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B794615-5C8F-344E-AD23-F490CCD0D91E}"/>
              </a:ext>
            </a:extLst>
          </p:cNvPr>
          <p:cNvCxnSpPr/>
          <p:nvPr userDrawn="1"/>
        </p:nvCxnSpPr>
        <p:spPr>
          <a:xfrm>
            <a:off x="7673824" y="5285000"/>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5" name="Date Placeholder 3"/>
          <p:cNvSpPr>
            <a:spLocks noGrp="1"/>
          </p:cNvSpPr>
          <p:nvPr>
            <p:ph type="dt" sz="half" idx="10"/>
          </p:nvPr>
        </p:nvSpPr>
        <p:spPr>
          <a:xfrm>
            <a:off x="201706" y="6356351"/>
            <a:ext cx="2057400" cy="365125"/>
          </a:xfrm>
        </p:spPr>
        <p:txBody>
          <a:bodyPr/>
          <a:lstStyle>
            <a:lvl1pPr>
              <a:defRPr>
                <a:solidFill>
                  <a:schemeClr val="bg2">
                    <a:lumMod val="75000"/>
                  </a:schemeClr>
                </a:solidFill>
              </a:defRPr>
            </a:lvl1pPr>
          </a:lstStyle>
          <a:p>
            <a:endParaRPr lang="en-US" dirty="0"/>
          </a:p>
        </p:txBody>
      </p:sp>
      <p:sp>
        <p:nvSpPr>
          <p:cNvPr id="26"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27" name="Slide Number Placeholder 5"/>
          <p:cNvSpPr>
            <a:spLocks noGrp="1"/>
          </p:cNvSpPr>
          <p:nvPr>
            <p:ph type="sldNum" sz="quarter" idx="12"/>
          </p:nvPr>
        </p:nvSpPr>
        <p:spPr>
          <a:xfrm>
            <a:off x="6884894" y="6356351"/>
            <a:ext cx="2057400"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2" name="Title 1"/>
          <p:cNvSpPr>
            <a:spLocks noGrp="1"/>
          </p:cNvSpPr>
          <p:nvPr>
            <p:ph type="title"/>
          </p:nvPr>
        </p:nvSpPr>
        <p:spPr/>
        <p:txBody>
          <a:bodyPr/>
          <a:lstStyle>
            <a:lvl1pPr algn="ctr">
              <a:defRPr>
                <a:solidFill>
                  <a:schemeClr val="tx2"/>
                </a:solidFill>
              </a:defRPr>
            </a:lvl1pPr>
          </a:lstStyle>
          <a:p>
            <a:r>
              <a:rPr lang="en-US"/>
              <a:t>Click to edit Master title style</a:t>
            </a:r>
            <a:endParaRPr lang="en-US" dirty="0"/>
          </a:p>
        </p:txBody>
      </p:sp>
      <p:sp>
        <p:nvSpPr>
          <p:cNvPr id="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30110582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 Circle Photo 4 Description Slide - Whitecap 1">
    <p:spTree>
      <p:nvGrpSpPr>
        <p:cNvPr id="1" name=""/>
        <p:cNvGrpSpPr/>
        <p:nvPr/>
      </p:nvGrpSpPr>
      <p:grpSpPr>
        <a:xfrm>
          <a:off x="0" y="0"/>
          <a:ext cx="0" cy="0"/>
          <a:chOff x="0" y="0"/>
          <a:chExt cx="0" cy="0"/>
        </a:xfrm>
      </p:grpSpPr>
      <p:sp>
        <p:nvSpPr>
          <p:cNvPr id="25" name="Date Placeholder 3"/>
          <p:cNvSpPr>
            <a:spLocks noGrp="1"/>
          </p:cNvSpPr>
          <p:nvPr>
            <p:ph type="dt" sz="half" idx="10"/>
          </p:nvPr>
        </p:nvSpPr>
        <p:spPr>
          <a:xfrm>
            <a:off x="201706" y="6356351"/>
            <a:ext cx="2057400" cy="365125"/>
          </a:xfrm>
        </p:spPr>
        <p:txBody>
          <a:bodyPr/>
          <a:lstStyle>
            <a:lvl1pPr>
              <a:defRPr>
                <a:solidFill>
                  <a:schemeClr val="bg2">
                    <a:lumMod val="75000"/>
                  </a:schemeClr>
                </a:solidFill>
              </a:defRPr>
            </a:lvl1pPr>
          </a:lstStyle>
          <a:p>
            <a:endParaRPr lang="en-US" dirty="0"/>
          </a:p>
        </p:txBody>
      </p:sp>
      <p:sp>
        <p:nvSpPr>
          <p:cNvPr id="26"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27" name="Slide Number Placeholder 5"/>
          <p:cNvSpPr>
            <a:spLocks noGrp="1"/>
          </p:cNvSpPr>
          <p:nvPr>
            <p:ph type="sldNum" sz="quarter" idx="12"/>
          </p:nvPr>
        </p:nvSpPr>
        <p:spPr>
          <a:xfrm>
            <a:off x="6884894" y="6356351"/>
            <a:ext cx="2057400"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2" name="Title 1"/>
          <p:cNvSpPr>
            <a:spLocks noGrp="1"/>
          </p:cNvSpPr>
          <p:nvPr>
            <p:ph type="title"/>
          </p:nvPr>
        </p:nvSpPr>
        <p:spPr/>
        <p:txBody>
          <a:bodyPr/>
          <a:lstStyle>
            <a:lvl1pPr algn="ctr">
              <a:defRPr>
                <a:solidFill>
                  <a:schemeClr val="tx2"/>
                </a:solidFill>
              </a:defRPr>
            </a:lvl1pPr>
          </a:lstStyle>
          <a:p>
            <a:r>
              <a:rPr lang="en-US"/>
              <a:t>Click to edit Master title style</a:t>
            </a:r>
            <a:endParaRPr lang="en-US" dirty="0"/>
          </a:p>
        </p:txBody>
      </p:sp>
      <p:sp>
        <p:nvSpPr>
          <p:cNvPr id="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32921152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 Circle Photo 4 Description Slide - Whitecap 2">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988CA9FA-8C85-A14D-A456-DF57E44ABCE6}"/>
              </a:ext>
            </a:extLst>
          </p:cNvPr>
          <p:cNvCxnSpPr/>
          <p:nvPr userDrawn="1"/>
        </p:nvCxnSpPr>
        <p:spPr>
          <a:xfrm>
            <a:off x="1124811"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A6A3F0D-4270-FE42-AB9F-80FFCCD0BBD2}"/>
              </a:ext>
            </a:extLst>
          </p:cNvPr>
          <p:cNvCxnSpPr/>
          <p:nvPr userDrawn="1"/>
        </p:nvCxnSpPr>
        <p:spPr>
          <a:xfrm>
            <a:off x="3307815" y="5285000"/>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95CC2C-775E-CF49-BCC0-B243C4CE7577}"/>
              </a:ext>
            </a:extLst>
          </p:cNvPr>
          <p:cNvCxnSpPr/>
          <p:nvPr userDrawn="1"/>
        </p:nvCxnSpPr>
        <p:spPr>
          <a:xfrm>
            <a:off x="5490820"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8D85998-BC6C-BA44-8D0E-7279E433AE02}"/>
              </a:ext>
            </a:extLst>
          </p:cNvPr>
          <p:cNvCxnSpPr/>
          <p:nvPr userDrawn="1"/>
        </p:nvCxnSpPr>
        <p:spPr>
          <a:xfrm>
            <a:off x="7673824" y="5285000"/>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Date Placeholder 3"/>
          <p:cNvSpPr>
            <a:spLocks noGrp="1"/>
          </p:cNvSpPr>
          <p:nvPr>
            <p:ph type="dt" sz="half" idx="10"/>
          </p:nvPr>
        </p:nvSpPr>
        <p:spPr>
          <a:xfrm>
            <a:off x="201706" y="6356351"/>
            <a:ext cx="2057400" cy="365125"/>
          </a:xfrm>
        </p:spPr>
        <p:txBody>
          <a:bodyPr/>
          <a:lstStyle>
            <a:lvl1pPr>
              <a:defRPr>
                <a:solidFill>
                  <a:schemeClr val="bg2">
                    <a:lumMod val="75000"/>
                  </a:schemeClr>
                </a:solidFill>
              </a:defRPr>
            </a:lvl1pPr>
          </a:lstStyle>
          <a:p>
            <a:endParaRPr lang="en-US" dirty="0"/>
          </a:p>
        </p:txBody>
      </p:sp>
      <p:sp>
        <p:nvSpPr>
          <p:cNvPr id="26"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27" name="Slide Number Placeholder 5"/>
          <p:cNvSpPr>
            <a:spLocks noGrp="1"/>
          </p:cNvSpPr>
          <p:nvPr>
            <p:ph type="sldNum" sz="quarter" idx="12"/>
          </p:nvPr>
        </p:nvSpPr>
        <p:spPr>
          <a:xfrm>
            <a:off x="6884894" y="6356351"/>
            <a:ext cx="2057400"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2" name="Title 1"/>
          <p:cNvSpPr>
            <a:spLocks noGrp="1"/>
          </p:cNvSpPr>
          <p:nvPr>
            <p:ph type="title"/>
          </p:nvPr>
        </p:nvSpPr>
        <p:spPr/>
        <p:txBody>
          <a:bodyPr/>
          <a:lstStyle>
            <a:lvl1pPr algn="ctr">
              <a:defRPr>
                <a:solidFill>
                  <a:schemeClr val="tx2"/>
                </a:solidFill>
              </a:defRPr>
            </a:lvl1pPr>
          </a:lstStyle>
          <a:p>
            <a:r>
              <a:rPr lang="en-US"/>
              <a:t>Click to edit Master title style</a:t>
            </a:r>
            <a:endParaRPr lang="en-US" dirty="0"/>
          </a:p>
        </p:txBody>
      </p:sp>
      <p:sp>
        <p:nvSpPr>
          <p:cNvPr id="7" name="Picture Placeholder 6"/>
          <p:cNvSpPr>
            <a:spLocks noGrp="1"/>
          </p:cNvSpPr>
          <p:nvPr>
            <p:ph type="pic" sz="quarter" idx="13" hasCustomPrompt="1"/>
          </p:nvPr>
        </p:nvSpPr>
        <p:spPr>
          <a:xfrm>
            <a:off x="2518886"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ellipse">
            <a:avLst/>
          </a:prstGeom>
          <a:noFill/>
        </p:spPr>
        <p:txBody>
          <a:bodyPr>
            <a:normAutofit/>
          </a:bodyPr>
          <a:lstStyle>
            <a:lvl1pPr marL="0" indent="0" algn="ctr">
              <a:buNone/>
              <a:defRPr sz="1500" b="0" baseline="0">
                <a:solidFill>
                  <a:schemeClr val="tx2"/>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tx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40283598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Square Photo 4 Description Slide - Switchyard">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2518886"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25671881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 Square Photo 4 Description Slide - 1934">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2518886"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3206420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Logo - 1934">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229039"/>
            <a:ext cx="1371600" cy="676654"/>
          </a:xfrm>
          <a:prstGeom prst="rect">
            <a:avLst/>
          </a:prstGeom>
        </p:spPr>
      </p:pic>
      <p:sp>
        <p:nvSpPr>
          <p:cNvPr id="14" name="Title 1"/>
          <p:cNvSpPr>
            <a:spLocks noGrp="1"/>
          </p:cNvSpPr>
          <p:nvPr>
            <p:ph type="ctrTitle" hasCustomPrompt="1"/>
          </p:nvPr>
        </p:nvSpPr>
        <p:spPr>
          <a:xfrm>
            <a:off x="1143000" y="1601139"/>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5" name="Subtitle 2"/>
          <p:cNvSpPr>
            <a:spLocks noGrp="1"/>
          </p:cNvSpPr>
          <p:nvPr>
            <p:ph type="subTitle" idx="1" hasCustomPrompt="1"/>
          </p:nvPr>
        </p:nvSpPr>
        <p:spPr>
          <a:xfrm>
            <a:off x="1143000" y="3637160"/>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6" name="Straight Connector 15"/>
          <p:cNvCxnSpPr/>
          <p:nvPr userDrawn="1"/>
        </p:nvCxnSpPr>
        <p:spPr>
          <a:xfrm>
            <a:off x="4316086" y="3222562"/>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50226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 Square Photo 4 Description Slide - Bluebonnet">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cxnSp>
        <p:nvCxnSpPr>
          <p:cNvPr id="25" name="Straight Connector 24">
            <a:extLst>
              <a:ext uri="{FF2B5EF4-FFF2-40B4-BE49-F238E27FC236}">
                <a16:creationId xmlns:a16="http://schemas.microsoft.com/office/drawing/2014/main" id="{FC5B509C-BAC5-A845-AB72-86A756103679}"/>
              </a:ext>
            </a:extLst>
          </p:cNvPr>
          <p:cNvCxnSpPr/>
          <p:nvPr userDrawn="1"/>
        </p:nvCxnSpPr>
        <p:spPr>
          <a:xfrm>
            <a:off x="1124811"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64E166-5E76-CD46-9CCD-0AF81B873856}"/>
              </a:ext>
            </a:extLst>
          </p:cNvPr>
          <p:cNvCxnSpPr/>
          <p:nvPr userDrawn="1"/>
        </p:nvCxnSpPr>
        <p:spPr>
          <a:xfrm>
            <a:off x="3307815"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DF6DED4-FB59-554D-AD66-4E32A26EEC79}"/>
              </a:ext>
            </a:extLst>
          </p:cNvPr>
          <p:cNvCxnSpPr/>
          <p:nvPr userDrawn="1"/>
        </p:nvCxnSpPr>
        <p:spPr>
          <a:xfrm>
            <a:off x="549082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6FD6FA-1454-864B-B798-A0C8F08DC5EF}"/>
              </a:ext>
            </a:extLst>
          </p:cNvPr>
          <p:cNvCxnSpPr/>
          <p:nvPr userDrawn="1"/>
        </p:nvCxnSpPr>
        <p:spPr>
          <a:xfrm>
            <a:off x="7673824"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2518886"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4097846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 Square Photo 4 Description Slide - Aqua-Fer">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2518886"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6743040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4 Square Photo 4 Description Slide - Inks">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2518886"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7193535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 Square Photo 4 Description Slide - Lost Pines">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845CF6A-2A44-374A-8D3B-2623A7F2F415}"/>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6" name="Straight Connector 25">
            <a:extLst>
              <a:ext uri="{FF2B5EF4-FFF2-40B4-BE49-F238E27FC236}">
                <a16:creationId xmlns:a16="http://schemas.microsoft.com/office/drawing/2014/main" id="{993EE0A6-FD5B-664D-B37E-66CF27CB8434}"/>
              </a:ext>
            </a:extLst>
          </p:cNvPr>
          <p:cNvCxnSpPr>
            <a:cxnSpLocks/>
          </p:cNvCxnSpPr>
          <p:nvPr userDrawn="1"/>
        </p:nvCxnSpPr>
        <p:spPr>
          <a:xfrm>
            <a:off x="3307815"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96DADE3-0510-6E43-990C-D5222C84D5C8}"/>
              </a:ext>
            </a:extLst>
          </p:cNvPr>
          <p:cNvCxnSpPr>
            <a:cxnSpLocks/>
          </p:cNvCxnSpPr>
          <p:nvPr userDrawn="1"/>
        </p:nvCxnSpPr>
        <p:spPr>
          <a:xfrm>
            <a:off x="1124811"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689726-DADD-6146-8D8D-EA2EDE9888B1}"/>
              </a:ext>
            </a:extLst>
          </p:cNvPr>
          <p:cNvCxnSpPr>
            <a:cxnSpLocks/>
          </p:cNvCxnSpPr>
          <p:nvPr userDrawn="1"/>
        </p:nvCxnSpPr>
        <p:spPr>
          <a:xfrm>
            <a:off x="7673824"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1836D91-B850-C34E-9806-541B78C8C9FE}"/>
              </a:ext>
            </a:extLst>
          </p:cNvPr>
          <p:cNvCxnSpPr>
            <a:cxnSpLocks/>
          </p:cNvCxnSpPr>
          <p:nvPr userDrawn="1"/>
        </p:nvCxnSpPr>
        <p:spPr>
          <a:xfrm>
            <a:off x="5490820" y="5283224"/>
            <a:ext cx="345367"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2518886"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28330191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 Square Photo 4 Description Slide - Wirtz">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Picture Placeholder 6"/>
          <p:cNvSpPr>
            <a:spLocks noGrp="1"/>
          </p:cNvSpPr>
          <p:nvPr>
            <p:ph type="pic" sz="quarter" idx="13" hasCustomPrompt="1"/>
          </p:nvPr>
        </p:nvSpPr>
        <p:spPr>
          <a:xfrm>
            <a:off x="2518886"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rect">
            <a:avLst/>
          </a:prstGeom>
          <a:noFill/>
        </p:spPr>
        <p:txBody>
          <a:bodyPr tIns="365760">
            <a:normAutofit/>
          </a:bodyPr>
          <a:lstStyle>
            <a:lvl1pPr marL="0" indent="0" algn="ctr">
              <a:buNone/>
              <a:defRPr sz="1500" b="0" baseline="0">
                <a:solidFill>
                  <a:schemeClr val="bg1"/>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solidFill>
                  <a:schemeClr val="bg2"/>
                </a:solidFill>
              </a:defRPr>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1006287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Square Photo 4 Description Slide - Spillway">
    <p:spTree>
      <p:nvGrpSpPr>
        <p:cNvPr id="1" name=""/>
        <p:cNvGrpSpPr/>
        <p:nvPr/>
      </p:nvGrpSpPr>
      <p:grpSpPr>
        <a:xfrm>
          <a:off x="0" y="0"/>
          <a:ext cx="0" cy="0"/>
          <a:chOff x="0" y="0"/>
          <a:chExt cx="0" cy="0"/>
        </a:xfrm>
      </p:grpSpPr>
      <p:sp>
        <p:nvSpPr>
          <p:cNvPr id="24" name="Rectangle 2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Picture Placeholder 6"/>
          <p:cNvSpPr>
            <a:spLocks noGrp="1"/>
          </p:cNvSpPr>
          <p:nvPr>
            <p:ph type="pic" sz="quarter" idx="13" hasCustomPrompt="1"/>
          </p:nvPr>
        </p:nvSpPr>
        <p:spPr>
          <a:xfrm>
            <a:off x="2518886"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35268850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 Square Photo 4 Description Slide - Whitecap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Picture Placeholder 6"/>
          <p:cNvSpPr>
            <a:spLocks noGrp="1"/>
          </p:cNvSpPr>
          <p:nvPr>
            <p:ph type="pic" sz="quarter" idx="13" hasCustomPrompt="1"/>
          </p:nvPr>
        </p:nvSpPr>
        <p:spPr>
          <a:xfrm>
            <a:off x="2518886"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41132631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 Square Photo 4 Description Slide - Whitecap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Picture Placeholder 6"/>
          <p:cNvSpPr>
            <a:spLocks noGrp="1"/>
          </p:cNvSpPr>
          <p:nvPr>
            <p:ph type="pic" sz="quarter" idx="13" hasCustomPrompt="1"/>
          </p:nvPr>
        </p:nvSpPr>
        <p:spPr>
          <a:xfrm>
            <a:off x="2518886"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9" name="Text Placeholder 8"/>
          <p:cNvSpPr>
            <a:spLocks noGrp="1"/>
          </p:cNvSpPr>
          <p:nvPr>
            <p:ph type="body" sz="quarter" idx="14" hasCustomPrompt="1"/>
          </p:nvPr>
        </p:nvSpPr>
        <p:spPr>
          <a:xfrm>
            <a:off x="335881"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0" name="Straight Connector 9"/>
          <p:cNvCxnSpPr/>
          <p:nvPr userDrawn="1"/>
        </p:nvCxnSpPr>
        <p:spPr>
          <a:xfrm>
            <a:off x="1124811"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5" hasCustomPrompt="1"/>
          </p:nvPr>
        </p:nvSpPr>
        <p:spPr>
          <a:xfrm>
            <a:off x="335881"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1" name="Picture Placeholder 6"/>
          <p:cNvSpPr>
            <a:spLocks noGrp="1"/>
          </p:cNvSpPr>
          <p:nvPr>
            <p:ph type="pic" sz="quarter" idx="16" hasCustomPrompt="1"/>
          </p:nvPr>
        </p:nvSpPr>
        <p:spPr>
          <a:xfrm>
            <a:off x="335881"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12" name="Picture Placeholder 6"/>
          <p:cNvSpPr>
            <a:spLocks noGrp="1"/>
          </p:cNvSpPr>
          <p:nvPr>
            <p:ph type="pic" sz="quarter" idx="17" hasCustomPrompt="1"/>
          </p:nvPr>
        </p:nvSpPr>
        <p:spPr>
          <a:xfrm>
            <a:off x="6884894"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13" name="Picture Placeholder 6"/>
          <p:cNvSpPr>
            <a:spLocks noGrp="1"/>
          </p:cNvSpPr>
          <p:nvPr>
            <p:ph type="pic" sz="quarter" idx="18" hasCustomPrompt="1"/>
          </p:nvPr>
        </p:nvSpPr>
        <p:spPr>
          <a:xfrm>
            <a:off x="4701890" y="1707858"/>
            <a:ext cx="1923225" cy="2564296"/>
          </a:xfrm>
          <a:prstGeom prst="rect">
            <a:avLst/>
          </a:prstGeom>
          <a:noFill/>
        </p:spPr>
        <p:txBody>
          <a:bodyPr tIns="365760">
            <a:normAutofit/>
          </a:bodyPr>
          <a:lstStyle>
            <a:lvl1pPr marL="0" indent="0" algn="ctr">
              <a:buNone/>
              <a:defRPr sz="1500" b="0" baseline="0">
                <a:solidFill>
                  <a:schemeClr val="tx2"/>
                </a:solidFill>
              </a:defRPr>
            </a:lvl1pPr>
          </a:lstStyle>
          <a:p>
            <a:r>
              <a:rPr lang="en-US" dirty="0"/>
              <a:t>Click icon below to insert photo</a:t>
            </a:r>
          </a:p>
        </p:txBody>
      </p:sp>
      <p:sp>
        <p:nvSpPr>
          <p:cNvPr id="15" name="Text Placeholder 8"/>
          <p:cNvSpPr>
            <a:spLocks noGrp="1"/>
          </p:cNvSpPr>
          <p:nvPr>
            <p:ph type="body" sz="quarter" idx="19" hasCustomPrompt="1"/>
          </p:nvPr>
        </p:nvSpPr>
        <p:spPr>
          <a:xfrm>
            <a:off x="2518886"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6" name="Straight Connector 15"/>
          <p:cNvCxnSpPr/>
          <p:nvPr userDrawn="1"/>
        </p:nvCxnSpPr>
        <p:spPr>
          <a:xfrm>
            <a:off x="3307815"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7" name="Text Placeholder 13"/>
          <p:cNvSpPr>
            <a:spLocks noGrp="1"/>
          </p:cNvSpPr>
          <p:nvPr>
            <p:ph type="body" sz="quarter" idx="20" hasCustomPrompt="1"/>
          </p:nvPr>
        </p:nvSpPr>
        <p:spPr>
          <a:xfrm>
            <a:off x="2518886"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18" name="Text Placeholder 8"/>
          <p:cNvSpPr>
            <a:spLocks noGrp="1"/>
          </p:cNvSpPr>
          <p:nvPr>
            <p:ph type="body" sz="quarter" idx="21" hasCustomPrompt="1"/>
          </p:nvPr>
        </p:nvSpPr>
        <p:spPr>
          <a:xfrm>
            <a:off x="4701890" y="4632323"/>
            <a:ext cx="1923225" cy="460625"/>
          </a:xfrm>
        </p:spPr>
        <p:txBody>
          <a:bodyPr anchor="b" anchorCtr="0">
            <a:noAutofit/>
          </a:bodyPr>
          <a:lstStyle>
            <a:lvl1pPr marL="0" indent="0" algn="ctr">
              <a:buNone/>
              <a:defRPr sz="1500"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19" name="Straight Connector 18"/>
          <p:cNvCxnSpPr/>
          <p:nvPr userDrawn="1"/>
        </p:nvCxnSpPr>
        <p:spPr>
          <a:xfrm>
            <a:off x="5490820"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22" hasCustomPrompt="1"/>
          </p:nvPr>
        </p:nvSpPr>
        <p:spPr>
          <a:xfrm>
            <a:off x="4701890"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
        <p:nvSpPr>
          <p:cNvPr id="21" name="Text Placeholder 8"/>
          <p:cNvSpPr>
            <a:spLocks noGrp="1"/>
          </p:cNvSpPr>
          <p:nvPr>
            <p:ph type="body" sz="quarter" idx="23" hasCustomPrompt="1"/>
          </p:nvPr>
        </p:nvSpPr>
        <p:spPr>
          <a:xfrm>
            <a:off x="6884894" y="4632323"/>
            <a:ext cx="1923225" cy="460625"/>
          </a:xfrm>
        </p:spPr>
        <p:txBody>
          <a:bodyPr anchor="b" anchorCtr="0">
            <a:noAutofit/>
          </a:bodyPr>
          <a:lstStyle>
            <a:lvl1pPr marL="0" indent="0" algn="ctr">
              <a:buNone/>
              <a:defRPr sz="1500" b="1" spc="150" baseline="0">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TWO LINES MAXIMUM</a:t>
            </a:r>
          </a:p>
        </p:txBody>
      </p:sp>
      <p:cxnSp>
        <p:nvCxnSpPr>
          <p:cNvPr id="22" name="Straight Connector 21"/>
          <p:cNvCxnSpPr/>
          <p:nvPr userDrawn="1"/>
        </p:nvCxnSpPr>
        <p:spPr>
          <a:xfrm>
            <a:off x="7673824" y="5283224"/>
            <a:ext cx="345367"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24" hasCustomPrompt="1"/>
          </p:nvPr>
        </p:nvSpPr>
        <p:spPr>
          <a:xfrm>
            <a:off x="6884894" y="5489744"/>
            <a:ext cx="1923225" cy="714967"/>
          </a:xfrm>
        </p:spPr>
        <p:txBody>
          <a:bodyPr>
            <a:noAutofit/>
          </a:bodyPr>
          <a:lstStyle>
            <a:lvl1pPr marL="0" indent="0" algn="ctr">
              <a:spcBef>
                <a:spcPts val="0"/>
              </a:spcBef>
              <a:buNone/>
              <a:defRPr sz="1500" b="0" baseline="0"/>
            </a:lvl1pPr>
            <a:lvl2pPr marL="342900" indent="0" algn="ctr">
              <a:buNone/>
              <a:defRPr sz="2250" b="0"/>
            </a:lvl2pPr>
            <a:lvl3pPr marL="685800" indent="0" algn="ctr">
              <a:buNone/>
              <a:defRPr sz="2250" b="0"/>
            </a:lvl3pPr>
            <a:lvl4pPr marL="1028700" indent="0" algn="ctr">
              <a:buNone/>
              <a:defRPr sz="2250" b="0"/>
            </a:lvl4pPr>
            <a:lvl5pPr marL="1371600" indent="0" algn="ctr">
              <a:buNone/>
              <a:defRPr sz="2250" b="0"/>
            </a:lvl5pPr>
          </a:lstStyle>
          <a:p>
            <a:pPr lvl="0"/>
            <a:r>
              <a:rPr lang="en-US" dirty="0"/>
              <a:t>Click to add sub-text. Keep to 2 lines max.</a:t>
            </a:r>
          </a:p>
        </p:txBody>
      </p:sp>
    </p:spTree>
    <p:extLst>
      <p:ext uri="{BB962C8B-B14F-4D97-AF65-F5344CB8AC3E}">
        <p14:creationId xmlns:p14="http://schemas.microsoft.com/office/powerpoint/2010/main" val="38166748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hort Content 6 Photos Slide - Switchyard">
    <p:spTree>
      <p:nvGrpSpPr>
        <p:cNvPr id="1" name=""/>
        <p:cNvGrpSpPr/>
        <p:nvPr/>
      </p:nvGrpSpPr>
      <p:grpSpPr>
        <a:xfrm>
          <a:off x="0" y="0"/>
          <a:ext cx="0" cy="0"/>
          <a:chOff x="0" y="0"/>
          <a:chExt cx="0" cy="0"/>
        </a:xfrm>
      </p:grpSpPr>
      <p:sp>
        <p:nvSpPr>
          <p:cNvPr id="9" name="Rectangle 8"/>
          <p:cNvSpPr/>
          <p:nvPr userDrawn="1"/>
        </p:nvSpPr>
        <p:spPr>
          <a:xfrm>
            <a:off x="0"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hasCustomPrompt="1"/>
          </p:nvPr>
        </p:nvSpPr>
        <p:spPr>
          <a:xfrm>
            <a:off x="201706" y="1711923"/>
            <a:ext cx="5088752"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1" name="Picture Placeholder 6"/>
          <p:cNvSpPr>
            <a:spLocks noGrp="1"/>
          </p:cNvSpPr>
          <p:nvPr>
            <p:ph type="pic" sz="quarter" idx="17" hasCustomPrompt="1"/>
          </p:nvPr>
        </p:nvSpPr>
        <p:spPr>
          <a:xfrm>
            <a:off x="7317486"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2" name="Picture Placeholder 6"/>
          <p:cNvSpPr>
            <a:spLocks noGrp="1"/>
          </p:cNvSpPr>
          <p:nvPr>
            <p:ph type="pic" sz="quarter" idx="18" hasCustomPrompt="1"/>
          </p:nvPr>
        </p:nvSpPr>
        <p:spPr>
          <a:xfrm>
            <a:off x="7319772"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19" hasCustomPrompt="1"/>
          </p:nvPr>
        </p:nvSpPr>
        <p:spPr>
          <a:xfrm>
            <a:off x="5498414"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0" hasCustomPrompt="1"/>
          </p:nvPr>
        </p:nvSpPr>
        <p:spPr>
          <a:xfrm>
            <a:off x="5498414"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1" hasCustomPrompt="1"/>
          </p:nvPr>
        </p:nvSpPr>
        <p:spPr>
          <a:xfrm>
            <a:off x="3674186"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2" hasCustomPrompt="1"/>
          </p:nvPr>
        </p:nvSpPr>
        <p:spPr>
          <a:xfrm>
            <a:off x="1" y="3425252"/>
            <a:ext cx="3674186"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21" name="Title 1"/>
          <p:cNvSpPr>
            <a:spLocks noGrp="1"/>
          </p:cNvSpPr>
          <p:nvPr>
            <p:ph type="title" hasCustomPrompt="1"/>
          </p:nvPr>
        </p:nvSpPr>
        <p:spPr>
          <a:xfrm>
            <a:off x="201706" y="390223"/>
            <a:ext cx="5088752" cy="1006429"/>
          </a:xfrm>
        </p:spPr>
        <p:txBody>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14042163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hort Content 6 Photos Slide - 1934">
    <p:spTree>
      <p:nvGrpSpPr>
        <p:cNvPr id="1" name=""/>
        <p:cNvGrpSpPr/>
        <p:nvPr/>
      </p:nvGrpSpPr>
      <p:grpSpPr>
        <a:xfrm>
          <a:off x="0" y="0"/>
          <a:ext cx="0" cy="0"/>
          <a:chOff x="0" y="0"/>
          <a:chExt cx="0" cy="0"/>
        </a:xfrm>
      </p:grpSpPr>
      <p:sp>
        <p:nvSpPr>
          <p:cNvPr id="9" name="Rectangle 8"/>
          <p:cNvSpPr/>
          <p:nvPr userDrawn="1"/>
        </p:nvSpPr>
        <p:spPr>
          <a:xfrm>
            <a:off x="0" y="0"/>
            <a:ext cx="9141714"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hasCustomPrompt="1"/>
          </p:nvPr>
        </p:nvSpPr>
        <p:spPr>
          <a:xfrm>
            <a:off x="201706" y="1711923"/>
            <a:ext cx="5088752"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1" name="Picture Placeholder 6"/>
          <p:cNvSpPr>
            <a:spLocks noGrp="1"/>
          </p:cNvSpPr>
          <p:nvPr>
            <p:ph type="pic" sz="quarter" idx="17" hasCustomPrompt="1"/>
          </p:nvPr>
        </p:nvSpPr>
        <p:spPr>
          <a:xfrm>
            <a:off x="7317486"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2" name="Picture Placeholder 6"/>
          <p:cNvSpPr>
            <a:spLocks noGrp="1"/>
          </p:cNvSpPr>
          <p:nvPr>
            <p:ph type="pic" sz="quarter" idx="18" hasCustomPrompt="1"/>
          </p:nvPr>
        </p:nvSpPr>
        <p:spPr>
          <a:xfrm>
            <a:off x="7319772"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19" hasCustomPrompt="1"/>
          </p:nvPr>
        </p:nvSpPr>
        <p:spPr>
          <a:xfrm>
            <a:off x="5498414"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0" hasCustomPrompt="1"/>
          </p:nvPr>
        </p:nvSpPr>
        <p:spPr>
          <a:xfrm>
            <a:off x="5498414"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1" hasCustomPrompt="1"/>
          </p:nvPr>
        </p:nvSpPr>
        <p:spPr>
          <a:xfrm>
            <a:off x="3674186"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2" hasCustomPrompt="1"/>
          </p:nvPr>
        </p:nvSpPr>
        <p:spPr>
          <a:xfrm>
            <a:off x="1" y="3425252"/>
            <a:ext cx="3674186"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21" name="Title 1"/>
          <p:cNvSpPr>
            <a:spLocks noGrp="1"/>
          </p:cNvSpPr>
          <p:nvPr>
            <p:ph type="title" hasCustomPrompt="1"/>
          </p:nvPr>
        </p:nvSpPr>
        <p:spPr>
          <a:xfrm>
            <a:off x="201706" y="390223"/>
            <a:ext cx="5088752" cy="1006429"/>
          </a:xfrm>
        </p:spPr>
        <p:txBody>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4276781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Logo - Bluebonnet">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229039"/>
            <a:ext cx="1371600" cy="676654"/>
          </a:xfrm>
          <a:prstGeom prst="rect">
            <a:avLst/>
          </a:prstGeom>
        </p:spPr>
      </p:pic>
      <p:sp>
        <p:nvSpPr>
          <p:cNvPr id="14" name="Title 1"/>
          <p:cNvSpPr>
            <a:spLocks noGrp="1"/>
          </p:cNvSpPr>
          <p:nvPr>
            <p:ph type="ctrTitle" hasCustomPrompt="1"/>
          </p:nvPr>
        </p:nvSpPr>
        <p:spPr>
          <a:xfrm>
            <a:off x="1143000" y="1601139"/>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5" name="Subtitle 2"/>
          <p:cNvSpPr>
            <a:spLocks noGrp="1"/>
          </p:cNvSpPr>
          <p:nvPr>
            <p:ph type="subTitle" idx="1" hasCustomPrompt="1"/>
          </p:nvPr>
        </p:nvSpPr>
        <p:spPr>
          <a:xfrm>
            <a:off x="1143000" y="3637160"/>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6" name="Straight Connector 15"/>
          <p:cNvCxnSpPr/>
          <p:nvPr userDrawn="1"/>
        </p:nvCxnSpPr>
        <p:spPr>
          <a:xfrm>
            <a:off x="4316086" y="3222562"/>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20845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hort Content 6 Photos Slide - Bluebonnet">
    <p:spTree>
      <p:nvGrpSpPr>
        <p:cNvPr id="1" name=""/>
        <p:cNvGrpSpPr/>
        <p:nvPr/>
      </p:nvGrpSpPr>
      <p:grpSpPr>
        <a:xfrm>
          <a:off x="0" y="0"/>
          <a:ext cx="0" cy="0"/>
          <a:chOff x="0" y="0"/>
          <a:chExt cx="0" cy="0"/>
        </a:xfrm>
      </p:grpSpPr>
      <p:sp>
        <p:nvSpPr>
          <p:cNvPr id="9" name="Rectangle 8"/>
          <p:cNvSpPr/>
          <p:nvPr userDrawn="1"/>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hasCustomPrompt="1"/>
          </p:nvPr>
        </p:nvSpPr>
        <p:spPr>
          <a:xfrm>
            <a:off x="201706" y="1711923"/>
            <a:ext cx="5088752"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1" name="Picture Placeholder 6"/>
          <p:cNvSpPr>
            <a:spLocks noGrp="1"/>
          </p:cNvSpPr>
          <p:nvPr>
            <p:ph type="pic" sz="quarter" idx="17" hasCustomPrompt="1"/>
          </p:nvPr>
        </p:nvSpPr>
        <p:spPr>
          <a:xfrm>
            <a:off x="7317486"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2" name="Picture Placeholder 6"/>
          <p:cNvSpPr>
            <a:spLocks noGrp="1"/>
          </p:cNvSpPr>
          <p:nvPr>
            <p:ph type="pic" sz="quarter" idx="18" hasCustomPrompt="1"/>
          </p:nvPr>
        </p:nvSpPr>
        <p:spPr>
          <a:xfrm>
            <a:off x="7319772"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19" hasCustomPrompt="1"/>
          </p:nvPr>
        </p:nvSpPr>
        <p:spPr>
          <a:xfrm>
            <a:off x="5498414"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0" hasCustomPrompt="1"/>
          </p:nvPr>
        </p:nvSpPr>
        <p:spPr>
          <a:xfrm>
            <a:off x="5498414"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1" hasCustomPrompt="1"/>
          </p:nvPr>
        </p:nvSpPr>
        <p:spPr>
          <a:xfrm>
            <a:off x="3674186"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2" hasCustomPrompt="1"/>
          </p:nvPr>
        </p:nvSpPr>
        <p:spPr>
          <a:xfrm>
            <a:off x="1" y="3425252"/>
            <a:ext cx="3674186"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21" name="Title 1"/>
          <p:cNvSpPr>
            <a:spLocks noGrp="1"/>
          </p:cNvSpPr>
          <p:nvPr>
            <p:ph type="title" hasCustomPrompt="1"/>
          </p:nvPr>
        </p:nvSpPr>
        <p:spPr>
          <a:xfrm>
            <a:off x="201706" y="390223"/>
            <a:ext cx="5088752" cy="1006429"/>
          </a:xfrm>
        </p:spPr>
        <p:txBody>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23180309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hort Content 6 Photos Slide - Aqua-F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50BCEBA-8C26-5C47-B161-BBC2B22DCD2F}"/>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hasCustomPrompt="1"/>
          </p:nvPr>
        </p:nvSpPr>
        <p:spPr>
          <a:xfrm>
            <a:off x="201706" y="1711923"/>
            <a:ext cx="5088752"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1" name="Picture Placeholder 6"/>
          <p:cNvSpPr>
            <a:spLocks noGrp="1"/>
          </p:cNvSpPr>
          <p:nvPr>
            <p:ph type="pic" sz="quarter" idx="17" hasCustomPrompt="1"/>
          </p:nvPr>
        </p:nvSpPr>
        <p:spPr>
          <a:xfrm>
            <a:off x="7317486"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2" name="Picture Placeholder 6"/>
          <p:cNvSpPr>
            <a:spLocks noGrp="1"/>
          </p:cNvSpPr>
          <p:nvPr>
            <p:ph type="pic" sz="quarter" idx="18" hasCustomPrompt="1"/>
          </p:nvPr>
        </p:nvSpPr>
        <p:spPr>
          <a:xfrm>
            <a:off x="7319772"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19" hasCustomPrompt="1"/>
          </p:nvPr>
        </p:nvSpPr>
        <p:spPr>
          <a:xfrm>
            <a:off x="5498414"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0" hasCustomPrompt="1"/>
          </p:nvPr>
        </p:nvSpPr>
        <p:spPr>
          <a:xfrm>
            <a:off x="5498414"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1" hasCustomPrompt="1"/>
          </p:nvPr>
        </p:nvSpPr>
        <p:spPr>
          <a:xfrm>
            <a:off x="3674186"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2" hasCustomPrompt="1"/>
          </p:nvPr>
        </p:nvSpPr>
        <p:spPr>
          <a:xfrm>
            <a:off x="1" y="3425252"/>
            <a:ext cx="3674186"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21" name="Title 1"/>
          <p:cNvSpPr>
            <a:spLocks noGrp="1"/>
          </p:cNvSpPr>
          <p:nvPr>
            <p:ph type="title" hasCustomPrompt="1"/>
          </p:nvPr>
        </p:nvSpPr>
        <p:spPr>
          <a:xfrm>
            <a:off x="201706" y="390223"/>
            <a:ext cx="5088752" cy="1006429"/>
          </a:xfrm>
        </p:spPr>
        <p:txBody>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9409300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hort Content 6 Photos Slide - In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210B581-3A33-A449-A358-88FF18203A12}"/>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hasCustomPrompt="1"/>
          </p:nvPr>
        </p:nvSpPr>
        <p:spPr>
          <a:xfrm>
            <a:off x="201706" y="1711923"/>
            <a:ext cx="5088752"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1" name="Picture Placeholder 6"/>
          <p:cNvSpPr>
            <a:spLocks noGrp="1"/>
          </p:cNvSpPr>
          <p:nvPr>
            <p:ph type="pic" sz="quarter" idx="17" hasCustomPrompt="1"/>
          </p:nvPr>
        </p:nvSpPr>
        <p:spPr>
          <a:xfrm>
            <a:off x="7317486"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2" name="Picture Placeholder 6"/>
          <p:cNvSpPr>
            <a:spLocks noGrp="1"/>
          </p:cNvSpPr>
          <p:nvPr>
            <p:ph type="pic" sz="quarter" idx="18" hasCustomPrompt="1"/>
          </p:nvPr>
        </p:nvSpPr>
        <p:spPr>
          <a:xfrm>
            <a:off x="7319772"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19" hasCustomPrompt="1"/>
          </p:nvPr>
        </p:nvSpPr>
        <p:spPr>
          <a:xfrm>
            <a:off x="5498414"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0" hasCustomPrompt="1"/>
          </p:nvPr>
        </p:nvSpPr>
        <p:spPr>
          <a:xfrm>
            <a:off x="5498414"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1" hasCustomPrompt="1"/>
          </p:nvPr>
        </p:nvSpPr>
        <p:spPr>
          <a:xfrm>
            <a:off x="3674186"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2" hasCustomPrompt="1"/>
          </p:nvPr>
        </p:nvSpPr>
        <p:spPr>
          <a:xfrm>
            <a:off x="1" y="3425252"/>
            <a:ext cx="3674186"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21" name="Title 1"/>
          <p:cNvSpPr>
            <a:spLocks noGrp="1"/>
          </p:cNvSpPr>
          <p:nvPr>
            <p:ph type="title" hasCustomPrompt="1"/>
          </p:nvPr>
        </p:nvSpPr>
        <p:spPr>
          <a:xfrm>
            <a:off x="201706" y="390223"/>
            <a:ext cx="5088752" cy="1006429"/>
          </a:xfrm>
        </p:spPr>
        <p:txBody>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20678741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hort Content 6 Photos Slide - Lost Pi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2CAEDB-9FC7-8A43-891D-E24DAB12E557}"/>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hasCustomPrompt="1"/>
          </p:nvPr>
        </p:nvSpPr>
        <p:spPr>
          <a:xfrm>
            <a:off x="201706" y="1711923"/>
            <a:ext cx="5088752"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1" name="Picture Placeholder 6"/>
          <p:cNvSpPr>
            <a:spLocks noGrp="1"/>
          </p:cNvSpPr>
          <p:nvPr>
            <p:ph type="pic" sz="quarter" idx="17" hasCustomPrompt="1"/>
          </p:nvPr>
        </p:nvSpPr>
        <p:spPr>
          <a:xfrm>
            <a:off x="7317486"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2" name="Picture Placeholder 6"/>
          <p:cNvSpPr>
            <a:spLocks noGrp="1"/>
          </p:cNvSpPr>
          <p:nvPr>
            <p:ph type="pic" sz="quarter" idx="18" hasCustomPrompt="1"/>
          </p:nvPr>
        </p:nvSpPr>
        <p:spPr>
          <a:xfrm>
            <a:off x="7319772"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19" hasCustomPrompt="1"/>
          </p:nvPr>
        </p:nvSpPr>
        <p:spPr>
          <a:xfrm>
            <a:off x="5498414"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0" hasCustomPrompt="1"/>
          </p:nvPr>
        </p:nvSpPr>
        <p:spPr>
          <a:xfrm>
            <a:off x="5498414"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1" hasCustomPrompt="1"/>
          </p:nvPr>
        </p:nvSpPr>
        <p:spPr>
          <a:xfrm>
            <a:off x="3674186"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2" hasCustomPrompt="1"/>
          </p:nvPr>
        </p:nvSpPr>
        <p:spPr>
          <a:xfrm>
            <a:off x="1" y="3425252"/>
            <a:ext cx="3674186"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21" name="Title 1"/>
          <p:cNvSpPr>
            <a:spLocks noGrp="1"/>
          </p:cNvSpPr>
          <p:nvPr>
            <p:ph type="title" hasCustomPrompt="1"/>
          </p:nvPr>
        </p:nvSpPr>
        <p:spPr>
          <a:xfrm>
            <a:off x="201706" y="390223"/>
            <a:ext cx="5088752" cy="1006429"/>
          </a:xfrm>
        </p:spPr>
        <p:txBody>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32976939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hort Content 6 Photos Slide - Wirtz">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18960EB-C8EB-E948-B738-EAAD704AF1D7}"/>
              </a:ext>
            </a:extLst>
          </p:cNvPr>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hasCustomPrompt="1"/>
          </p:nvPr>
        </p:nvSpPr>
        <p:spPr>
          <a:xfrm>
            <a:off x="201706" y="1711923"/>
            <a:ext cx="5088752" cy="840230"/>
          </a:xfrm>
        </p:spPr>
        <p:txBody>
          <a:bodyPr>
            <a:spAutoFit/>
          </a:bodyPr>
          <a:lstStyle>
            <a:lvl1pPr marL="0" indent="0" algn="l">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1" name="Picture Placeholder 6"/>
          <p:cNvSpPr>
            <a:spLocks noGrp="1"/>
          </p:cNvSpPr>
          <p:nvPr>
            <p:ph type="pic" sz="quarter" idx="17" hasCustomPrompt="1"/>
          </p:nvPr>
        </p:nvSpPr>
        <p:spPr>
          <a:xfrm>
            <a:off x="7317486"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2" name="Picture Placeholder 6"/>
          <p:cNvSpPr>
            <a:spLocks noGrp="1"/>
          </p:cNvSpPr>
          <p:nvPr>
            <p:ph type="pic" sz="quarter" idx="18" hasCustomPrompt="1"/>
          </p:nvPr>
        </p:nvSpPr>
        <p:spPr>
          <a:xfrm>
            <a:off x="7319772"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19" hasCustomPrompt="1"/>
          </p:nvPr>
        </p:nvSpPr>
        <p:spPr>
          <a:xfrm>
            <a:off x="5498414" y="0"/>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0" hasCustomPrompt="1"/>
          </p:nvPr>
        </p:nvSpPr>
        <p:spPr>
          <a:xfrm>
            <a:off x="5498414"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1" hasCustomPrompt="1"/>
          </p:nvPr>
        </p:nvSpPr>
        <p:spPr>
          <a:xfrm>
            <a:off x="3674186" y="3425252"/>
            <a:ext cx="1824228"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2" hasCustomPrompt="1"/>
          </p:nvPr>
        </p:nvSpPr>
        <p:spPr>
          <a:xfrm>
            <a:off x="1" y="3425252"/>
            <a:ext cx="3674186" cy="3432748"/>
          </a:xfrm>
          <a:prstGeom prst="rect">
            <a:avLst/>
          </a:prstGeom>
          <a:noFill/>
        </p:spPr>
        <p:txBody>
          <a:bodyPr lIns="182880" tIns="274320" rIns="182880">
            <a:normAutofit/>
          </a:bodyPr>
          <a:lstStyle>
            <a:lvl1pPr marL="0" indent="0" algn="ctr">
              <a:buNone/>
              <a:defRPr sz="825" b="0" baseline="0">
                <a:solidFill>
                  <a:schemeClr val="bg1"/>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21" name="Title 1"/>
          <p:cNvSpPr>
            <a:spLocks noGrp="1"/>
          </p:cNvSpPr>
          <p:nvPr>
            <p:ph type="title" hasCustomPrompt="1"/>
          </p:nvPr>
        </p:nvSpPr>
        <p:spPr>
          <a:xfrm>
            <a:off x="201706" y="390223"/>
            <a:ext cx="5088752" cy="1006429"/>
          </a:xfrm>
        </p:spPr>
        <p:txBody>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33128434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hort Content 6 Photos Slide - Spillway">
    <p:spTree>
      <p:nvGrpSpPr>
        <p:cNvPr id="1" name=""/>
        <p:cNvGrpSpPr/>
        <p:nvPr/>
      </p:nvGrpSpPr>
      <p:grpSpPr>
        <a:xfrm>
          <a:off x="0" y="0"/>
          <a:ext cx="0" cy="0"/>
          <a:chOff x="0" y="0"/>
          <a:chExt cx="0" cy="0"/>
        </a:xfrm>
      </p:grpSpPr>
      <p:sp>
        <p:nvSpPr>
          <p:cNvPr id="9" name="Rectangle 8"/>
          <p:cNvSpPr/>
          <p:nvPr userDrawn="1"/>
        </p:nvSpPr>
        <p:spPr>
          <a:xfrm>
            <a:off x="0" y="0"/>
            <a:ext cx="91417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p:cNvSpPr>
            <a:spLocks noGrp="1"/>
          </p:cNvSpPr>
          <p:nvPr>
            <p:ph type="subTitle" idx="1" hasCustomPrompt="1"/>
          </p:nvPr>
        </p:nvSpPr>
        <p:spPr>
          <a:xfrm>
            <a:off x="201706" y="1711923"/>
            <a:ext cx="5088752" cy="840230"/>
          </a:xfrm>
        </p:spPr>
        <p:txBody>
          <a:bodyPr>
            <a:spAutoFit/>
          </a:bodyPr>
          <a:lstStyle>
            <a:lvl1pPr marL="0" indent="0" algn="l">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1" name="Picture Placeholder 6"/>
          <p:cNvSpPr>
            <a:spLocks noGrp="1"/>
          </p:cNvSpPr>
          <p:nvPr>
            <p:ph type="pic" sz="quarter" idx="17" hasCustomPrompt="1"/>
          </p:nvPr>
        </p:nvSpPr>
        <p:spPr>
          <a:xfrm>
            <a:off x="7317486" y="0"/>
            <a:ext cx="1824228"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2" name="Picture Placeholder 6"/>
          <p:cNvSpPr>
            <a:spLocks noGrp="1"/>
          </p:cNvSpPr>
          <p:nvPr>
            <p:ph type="pic" sz="quarter" idx="18" hasCustomPrompt="1"/>
          </p:nvPr>
        </p:nvSpPr>
        <p:spPr>
          <a:xfrm>
            <a:off x="7319772" y="3425252"/>
            <a:ext cx="1824228"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19" hasCustomPrompt="1"/>
          </p:nvPr>
        </p:nvSpPr>
        <p:spPr>
          <a:xfrm>
            <a:off x="5498414" y="0"/>
            <a:ext cx="1824228"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0" hasCustomPrompt="1"/>
          </p:nvPr>
        </p:nvSpPr>
        <p:spPr>
          <a:xfrm>
            <a:off x="5498414" y="3425252"/>
            <a:ext cx="1824228"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1" hasCustomPrompt="1"/>
          </p:nvPr>
        </p:nvSpPr>
        <p:spPr>
          <a:xfrm>
            <a:off x="3674186" y="3425252"/>
            <a:ext cx="1824228"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2" hasCustomPrompt="1"/>
          </p:nvPr>
        </p:nvSpPr>
        <p:spPr>
          <a:xfrm>
            <a:off x="1" y="3425252"/>
            <a:ext cx="3674186"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21" name="Title 1"/>
          <p:cNvSpPr>
            <a:spLocks noGrp="1"/>
          </p:cNvSpPr>
          <p:nvPr>
            <p:ph type="title" hasCustomPrompt="1"/>
          </p:nvPr>
        </p:nvSpPr>
        <p:spPr>
          <a:xfrm>
            <a:off x="201706" y="390223"/>
            <a:ext cx="5088752" cy="1006429"/>
          </a:xfrm>
        </p:spPr>
        <p:txBody>
          <a:bodyPr/>
          <a:lstStyle>
            <a:lvl1pPr>
              <a:defRPr>
                <a:solidFill>
                  <a:schemeClr val="tx2"/>
                </a:solidFill>
              </a:defRPr>
            </a:lvl1pPr>
          </a:lstStyle>
          <a:p>
            <a:r>
              <a:rPr lang="en-US" dirty="0"/>
              <a:t>Title – 5 words max recommended</a:t>
            </a:r>
          </a:p>
        </p:txBody>
      </p:sp>
    </p:spTree>
    <p:extLst>
      <p:ext uri="{BB962C8B-B14F-4D97-AF65-F5344CB8AC3E}">
        <p14:creationId xmlns:p14="http://schemas.microsoft.com/office/powerpoint/2010/main" val="25654696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hort Content 6 Photos Slide - Whitecap">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01706" y="1711923"/>
            <a:ext cx="5088752" cy="840230"/>
          </a:xfrm>
        </p:spPr>
        <p:txBody>
          <a:bodyPr>
            <a:spAutoFit/>
          </a:bodyPr>
          <a:lstStyle>
            <a:lvl1pPr marL="0" indent="0" algn="l">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1" name="Picture Placeholder 6"/>
          <p:cNvSpPr>
            <a:spLocks noGrp="1"/>
          </p:cNvSpPr>
          <p:nvPr>
            <p:ph type="pic" sz="quarter" idx="17" hasCustomPrompt="1"/>
          </p:nvPr>
        </p:nvSpPr>
        <p:spPr>
          <a:xfrm>
            <a:off x="7317486" y="0"/>
            <a:ext cx="1824228"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2" name="Picture Placeholder 6"/>
          <p:cNvSpPr>
            <a:spLocks noGrp="1"/>
          </p:cNvSpPr>
          <p:nvPr>
            <p:ph type="pic" sz="quarter" idx="18" hasCustomPrompt="1"/>
          </p:nvPr>
        </p:nvSpPr>
        <p:spPr>
          <a:xfrm>
            <a:off x="7319772" y="3425252"/>
            <a:ext cx="1824228"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3" name="Picture Placeholder 6"/>
          <p:cNvSpPr>
            <a:spLocks noGrp="1"/>
          </p:cNvSpPr>
          <p:nvPr>
            <p:ph type="pic" sz="quarter" idx="19" hasCustomPrompt="1"/>
          </p:nvPr>
        </p:nvSpPr>
        <p:spPr>
          <a:xfrm>
            <a:off x="5498414" y="0"/>
            <a:ext cx="1824228"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4" name="Picture Placeholder 6"/>
          <p:cNvSpPr>
            <a:spLocks noGrp="1"/>
          </p:cNvSpPr>
          <p:nvPr>
            <p:ph type="pic" sz="quarter" idx="20" hasCustomPrompt="1"/>
          </p:nvPr>
        </p:nvSpPr>
        <p:spPr>
          <a:xfrm>
            <a:off x="5498414" y="3425252"/>
            <a:ext cx="1824228"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6" name="Picture Placeholder 6"/>
          <p:cNvSpPr>
            <a:spLocks noGrp="1"/>
          </p:cNvSpPr>
          <p:nvPr>
            <p:ph type="pic" sz="quarter" idx="21" hasCustomPrompt="1"/>
          </p:nvPr>
        </p:nvSpPr>
        <p:spPr>
          <a:xfrm>
            <a:off x="3674186" y="3425252"/>
            <a:ext cx="1824228"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17" name="Picture Placeholder 6"/>
          <p:cNvSpPr>
            <a:spLocks noGrp="1"/>
          </p:cNvSpPr>
          <p:nvPr>
            <p:ph type="pic" sz="quarter" idx="22" hasCustomPrompt="1"/>
          </p:nvPr>
        </p:nvSpPr>
        <p:spPr>
          <a:xfrm>
            <a:off x="1" y="3425252"/>
            <a:ext cx="3674186" cy="3432748"/>
          </a:xfrm>
          <a:prstGeom prst="rect">
            <a:avLst/>
          </a:prstGeom>
          <a:noFill/>
        </p:spPr>
        <p:txBody>
          <a:bodyPr lIns="182880" tIns="274320" rIns="182880">
            <a:normAutofit/>
          </a:bodyPr>
          <a:lstStyle>
            <a:lvl1pPr marL="0" indent="0" algn="ctr">
              <a:buNone/>
              <a:defRPr sz="825" b="0" baseline="0">
                <a:solidFill>
                  <a:schemeClr val="tx2"/>
                </a:solidFill>
              </a:defRPr>
            </a:lvl1pPr>
          </a:lstStyle>
          <a:p>
            <a:r>
              <a:rPr lang="en-US" dirty="0"/>
              <a:t>Click image icon below to insert photo. If needed, you can shop for stock photos at stock.adobe.com. Select photo and send file number to Kristen.Burnett@lcra.org or Kaitlyn.Gruener@lcra.org.</a:t>
            </a:r>
          </a:p>
        </p:txBody>
      </p:sp>
      <p:sp>
        <p:nvSpPr>
          <p:cNvPr id="21" name="Title 1"/>
          <p:cNvSpPr>
            <a:spLocks noGrp="1"/>
          </p:cNvSpPr>
          <p:nvPr>
            <p:ph type="title" hasCustomPrompt="1"/>
          </p:nvPr>
        </p:nvSpPr>
        <p:spPr>
          <a:xfrm>
            <a:off x="201706" y="390223"/>
            <a:ext cx="5088752" cy="1006429"/>
          </a:xfrm>
        </p:spPr>
        <p:txBody>
          <a:bodyPr/>
          <a:lstStyle>
            <a:lvl1pPr>
              <a:defRPr baseline="0">
                <a:solidFill>
                  <a:schemeClr val="tx2"/>
                </a:solidFill>
              </a:defRPr>
            </a:lvl1pPr>
          </a:lstStyle>
          <a:p>
            <a:r>
              <a:rPr lang="en-US" dirty="0"/>
              <a:t>Title – 5 words max recommended</a:t>
            </a:r>
          </a:p>
        </p:txBody>
      </p:sp>
    </p:spTree>
    <p:extLst>
      <p:ext uri="{BB962C8B-B14F-4D97-AF65-F5344CB8AC3E}">
        <p14:creationId xmlns:p14="http://schemas.microsoft.com/office/powerpoint/2010/main" val="2713402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 Icons Multicolor Slide - Switchyard">
    <p:spTree>
      <p:nvGrpSpPr>
        <p:cNvPr id="1" name=""/>
        <p:cNvGrpSpPr/>
        <p:nvPr/>
      </p:nvGrpSpPr>
      <p:grpSpPr>
        <a:xfrm>
          <a:off x="0" y="0"/>
          <a:ext cx="0" cy="0"/>
          <a:chOff x="0" y="0"/>
          <a:chExt cx="0" cy="0"/>
        </a:xfrm>
      </p:grpSpPr>
      <p:sp>
        <p:nvSpPr>
          <p:cNvPr id="27" name="Rectangle 26"/>
          <p:cNvSpPr/>
          <p:nvPr userDrawn="1"/>
        </p:nvSpPr>
        <p:spPr>
          <a:xfrm>
            <a:off x="0"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Subtitle 2">
            <a:extLst>
              <a:ext uri="{FF2B5EF4-FFF2-40B4-BE49-F238E27FC236}">
                <a16:creationId xmlns:a16="http://schemas.microsoft.com/office/drawing/2014/main" id="{D8A0B54A-6786-774E-8D4B-1924352B6D4E}"/>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2" name="Rectangle 1"/>
          <p:cNvSpPr/>
          <p:nvPr userDrawn="1"/>
        </p:nvSpPr>
        <p:spPr>
          <a:xfrm>
            <a:off x="4823856" y="2716244"/>
            <a:ext cx="1028702" cy="1371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1"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bg1"/>
                </a:solidFill>
              </a:defRPr>
            </a:lvl1pPr>
          </a:lstStyle>
          <a:p>
            <a:r>
              <a:rPr lang="en-US" dirty="0"/>
              <a:t>Title – 1-5 words/1 line</a:t>
            </a:r>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1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0" name="Rectangle 19"/>
          <p:cNvSpPr/>
          <p:nvPr userDrawn="1"/>
        </p:nvSpPr>
        <p:spPr>
          <a:xfrm>
            <a:off x="3258946" y="2716244"/>
            <a:ext cx="1028702" cy="1371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2"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3" name="Rectangle 22"/>
          <p:cNvSpPr/>
          <p:nvPr userDrawn="1"/>
        </p:nvSpPr>
        <p:spPr>
          <a:xfrm>
            <a:off x="4823856" y="4788486"/>
            <a:ext cx="1028702" cy="1371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4"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5" name="Rectangle 24"/>
          <p:cNvSpPr/>
          <p:nvPr userDrawn="1"/>
        </p:nvSpPr>
        <p:spPr>
          <a:xfrm>
            <a:off x="3258946" y="4788486"/>
            <a:ext cx="1028702" cy="1371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6"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8"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solidFill>
                  <a:schemeClr val="bg1"/>
                </a:solidFill>
              </a:defRPr>
            </a:lvl1pPr>
            <a:lvl2pPr>
              <a:defRPr baseline="0"/>
            </a:lvl2pPr>
          </a:lstStyle>
          <a:p>
            <a:pPr lvl="0"/>
            <a:r>
              <a:rPr lang="en-US" dirty="0"/>
              <a:t>ICON TITLE</a:t>
            </a:r>
          </a:p>
        </p:txBody>
      </p:sp>
      <p:sp>
        <p:nvSpPr>
          <p:cNvPr id="34"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35"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dirty="0"/>
              <a:t>ICON TITLE</a:t>
            </a:r>
          </a:p>
        </p:txBody>
      </p:sp>
      <p:sp>
        <p:nvSpPr>
          <p:cNvPr id="36"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37"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solidFill>
                  <a:schemeClr val="bg1"/>
                </a:solidFill>
              </a:defRPr>
            </a:lvl1pPr>
            <a:lvl2pPr>
              <a:defRPr baseline="0"/>
            </a:lvl2pPr>
          </a:lstStyle>
          <a:p>
            <a:pPr lvl="0"/>
            <a:r>
              <a:rPr lang="en-US" dirty="0"/>
              <a:t>ICON TITLE</a:t>
            </a:r>
          </a:p>
        </p:txBody>
      </p:sp>
      <p:sp>
        <p:nvSpPr>
          <p:cNvPr id="38"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39"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dirty="0"/>
              <a:t>ICON TITLE</a:t>
            </a:r>
          </a:p>
        </p:txBody>
      </p:sp>
      <p:sp>
        <p:nvSpPr>
          <p:cNvPr id="40"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Tree>
    <p:extLst>
      <p:ext uri="{BB962C8B-B14F-4D97-AF65-F5344CB8AC3E}">
        <p14:creationId xmlns:p14="http://schemas.microsoft.com/office/powerpoint/2010/main" val="6855789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 Icons Aqua-Fer Slide - Switchyard">
    <p:spTree>
      <p:nvGrpSpPr>
        <p:cNvPr id="1" name=""/>
        <p:cNvGrpSpPr/>
        <p:nvPr/>
      </p:nvGrpSpPr>
      <p:grpSpPr>
        <a:xfrm>
          <a:off x="0" y="0"/>
          <a:ext cx="0" cy="0"/>
          <a:chOff x="0" y="0"/>
          <a:chExt cx="0" cy="0"/>
        </a:xfrm>
      </p:grpSpPr>
      <p:sp>
        <p:nvSpPr>
          <p:cNvPr id="27" name="Rectangle 26"/>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userDrawn="1"/>
        </p:nvSpPr>
        <p:spPr>
          <a:xfrm>
            <a:off x="4823856" y="2716244"/>
            <a:ext cx="1028702" cy="1371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0" name="Rectangle 19"/>
          <p:cNvSpPr/>
          <p:nvPr userDrawn="1"/>
        </p:nvSpPr>
        <p:spPr>
          <a:xfrm>
            <a:off x="3258946" y="2716244"/>
            <a:ext cx="1028702" cy="1371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p:cNvSpPr/>
          <p:nvPr userDrawn="1"/>
        </p:nvSpPr>
        <p:spPr>
          <a:xfrm>
            <a:off x="4823856" y="4788486"/>
            <a:ext cx="1028702" cy="1371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p:cNvSpPr/>
          <p:nvPr userDrawn="1"/>
        </p:nvSpPr>
        <p:spPr>
          <a:xfrm>
            <a:off x="3258946" y="4788486"/>
            <a:ext cx="1028702" cy="1371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30"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31"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32"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4"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solidFill>
                  <a:schemeClr val="bg1"/>
                </a:solidFill>
              </a:defRPr>
            </a:lvl1pPr>
            <a:lvl2pPr>
              <a:defRPr baseline="0"/>
            </a:lvl2pPr>
          </a:lstStyle>
          <a:p>
            <a:pPr lvl="0"/>
            <a:r>
              <a:rPr lang="en-US" dirty="0"/>
              <a:t>ICON TITLE</a:t>
            </a:r>
          </a:p>
        </p:txBody>
      </p:sp>
      <p:sp>
        <p:nvSpPr>
          <p:cNvPr id="26"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33"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dirty="0"/>
              <a:t>ICON TITLE</a:t>
            </a:r>
          </a:p>
        </p:txBody>
      </p:sp>
      <p:sp>
        <p:nvSpPr>
          <p:cNvPr id="41"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42"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solidFill>
                  <a:schemeClr val="bg1"/>
                </a:solidFill>
              </a:defRPr>
            </a:lvl1pPr>
            <a:lvl2pPr>
              <a:defRPr baseline="0"/>
            </a:lvl2pPr>
          </a:lstStyle>
          <a:p>
            <a:pPr lvl="0"/>
            <a:r>
              <a:rPr lang="en-US" dirty="0"/>
              <a:t>ICON TITLE</a:t>
            </a:r>
          </a:p>
        </p:txBody>
      </p:sp>
      <p:sp>
        <p:nvSpPr>
          <p:cNvPr id="43"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44"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dirty="0"/>
              <a:t>ICON TITLE</a:t>
            </a:r>
          </a:p>
        </p:txBody>
      </p:sp>
      <p:sp>
        <p:nvSpPr>
          <p:cNvPr id="45"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28"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bg1"/>
                </a:solidFill>
              </a:defRPr>
            </a:lvl1pPr>
          </a:lstStyle>
          <a:p>
            <a:r>
              <a:rPr lang="en-US" dirty="0"/>
              <a:t>Title – 1-5 words/1 line</a:t>
            </a:r>
          </a:p>
        </p:txBody>
      </p:sp>
      <p:sp>
        <p:nvSpPr>
          <p:cNvPr id="35" name="Subtitle 2">
            <a:extLst>
              <a:ext uri="{FF2B5EF4-FFF2-40B4-BE49-F238E27FC236}">
                <a16:creationId xmlns:a16="http://schemas.microsoft.com/office/drawing/2014/main" id="{00F83290-14F9-D442-9799-9079EF15BD15}"/>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25123922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 Icons Gideon Green Slide - Switchyard">
    <p:spTree>
      <p:nvGrpSpPr>
        <p:cNvPr id="1" name=""/>
        <p:cNvGrpSpPr/>
        <p:nvPr/>
      </p:nvGrpSpPr>
      <p:grpSpPr>
        <a:xfrm>
          <a:off x="0" y="0"/>
          <a:ext cx="0" cy="0"/>
          <a:chOff x="0" y="0"/>
          <a:chExt cx="0" cy="0"/>
        </a:xfrm>
      </p:grpSpPr>
      <p:sp>
        <p:nvSpPr>
          <p:cNvPr id="27" name="Rectangle 26"/>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userDrawn="1"/>
        </p:nvSpPr>
        <p:spPr>
          <a:xfrm>
            <a:off x="4823856" y="2716244"/>
            <a:ext cx="1028702" cy="13716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0" name="Rectangle 19"/>
          <p:cNvSpPr/>
          <p:nvPr userDrawn="1"/>
        </p:nvSpPr>
        <p:spPr>
          <a:xfrm>
            <a:off x="3258946" y="2716244"/>
            <a:ext cx="1028702" cy="13716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p:cNvSpPr/>
          <p:nvPr userDrawn="1"/>
        </p:nvSpPr>
        <p:spPr>
          <a:xfrm>
            <a:off x="4823856" y="4788486"/>
            <a:ext cx="1028702" cy="13716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p:cNvSpPr/>
          <p:nvPr userDrawn="1"/>
        </p:nvSpPr>
        <p:spPr>
          <a:xfrm>
            <a:off x="3258946" y="4788486"/>
            <a:ext cx="1028702" cy="13716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0"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1"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2"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24"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solidFill>
                  <a:schemeClr val="bg1"/>
                </a:solidFill>
              </a:defRPr>
            </a:lvl1pPr>
            <a:lvl2pPr>
              <a:defRPr baseline="0"/>
            </a:lvl2pPr>
          </a:lstStyle>
          <a:p>
            <a:pPr lvl="0"/>
            <a:r>
              <a:rPr lang="en-US"/>
              <a:t>ICON TITLE</a:t>
            </a:r>
            <a:endParaRPr lang="en-US" dirty="0"/>
          </a:p>
        </p:txBody>
      </p:sp>
      <p:sp>
        <p:nvSpPr>
          <p:cNvPr id="26"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33"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dirty="0"/>
              <a:t>ICON TITLE</a:t>
            </a:r>
          </a:p>
        </p:txBody>
      </p:sp>
      <p:sp>
        <p:nvSpPr>
          <p:cNvPr id="41"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42"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solidFill>
                  <a:schemeClr val="bg1"/>
                </a:solidFill>
              </a:defRPr>
            </a:lvl1pPr>
            <a:lvl2pPr>
              <a:defRPr baseline="0"/>
            </a:lvl2pPr>
          </a:lstStyle>
          <a:p>
            <a:pPr lvl="0"/>
            <a:r>
              <a:rPr lang="en-US" dirty="0"/>
              <a:t>ICON TITLE</a:t>
            </a:r>
          </a:p>
        </p:txBody>
      </p:sp>
      <p:sp>
        <p:nvSpPr>
          <p:cNvPr id="43"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44"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a:t>ICON TITLE</a:t>
            </a:r>
            <a:endParaRPr lang="en-US" dirty="0"/>
          </a:p>
        </p:txBody>
      </p:sp>
      <p:sp>
        <p:nvSpPr>
          <p:cNvPr id="45"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28"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bg1"/>
                </a:solidFill>
              </a:defRPr>
            </a:lvl1pPr>
          </a:lstStyle>
          <a:p>
            <a:r>
              <a:rPr lang="en-US" dirty="0"/>
              <a:t>Title – 1-5 words/1 line</a:t>
            </a:r>
          </a:p>
        </p:txBody>
      </p:sp>
      <p:sp>
        <p:nvSpPr>
          <p:cNvPr id="35" name="Subtitle 2">
            <a:extLst>
              <a:ext uri="{FF2B5EF4-FFF2-40B4-BE49-F238E27FC236}">
                <a16:creationId xmlns:a16="http://schemas.microsoft.com/office/drawing/2014/main" id="{9996F783-4BE5-CE49-BA63-8D59F3A90904}"/>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3352186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Logo - Aqua-Fer">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229039"/>
            <a:ext cx="1371600" cy="676654"/>
          </a:xfrm>
          <a:prstGeom prst="rect">
            <a:avLst/>
          </a:prstGeom>
        </p:spPr>
      </p:pic>
      <p:sp>
        <p:nvSpPr>
          <p:cNvPr id="14" name="Title 1"/>
          <p:cNvSpPr>
            <a:spLocks noGrp="1"/>
          </p:cNvSpPr>
          <p:nvPr>
            <p:ph type="ctrTitle" hasCustomPrompt="1"/>
          </p:nvPr>
        </p:nvSpPr>
        <p:spPr>
          <a:xfrm>
            <a:off x="1143000" y="1601139"/>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5" name="Subtitle 2"/>
          <p:cNvSpPr>
            <a:spLocks noGrp="1"/>
          </p:cNvSpPr>
          <p:nvPr>
            <p:ph type="subTitle" idx="1" hasCustomPrompt="1"/>
          </p:nvPr>
        </p:nvSpPr>
        <p:spPr>
          <a:xfrm>
            <a:off x="1143000" y="3637160"/>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0" name="Straight Connector 9">
            <a:extLst>
              <a:ext uri="{FF2B5EF4-FFF2-40B4-BE49-F238E27FC236}">
                <a16:creationId xmlns:a16="http://schemas.microsoft.com/office/drawing/2014/main" id="{4F1186D9-5B1F-014D-8A39-F8AFFF37269A}"/>
              </a:ext>
            </a:extLst>
          </p:cNvPr>
          <p:cNvCxnSpPr/>
          <p:nvPr userDrawn="1"/>
        </p:nvCxnSpPr>
        <p:spPr>
          <a:xfrm>
            <a:off x="4316086" y="3230057"/>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7461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 Icons Thermal Slide - Switchyard">
    <p:spTree>
      <p:nvGrpSpPr>
        <p:cNvPr id="1" name=""/>
        <p:cNvGrpSpPr/>
        <p:nvPr/>
      </p:nvGrpSpPr>
      <p:grpSpPr>
        <a:xfrm>
          <a:off x="0" y="0"/>
          <a:ext cx="0" cy="0"/>
          <a:chOff x="0" y="0"/>
          <a:chExt cx="0" cy="0"/>
        </a:xfrm>
      </p:grpSpPr>
      <p:sp>
        <p:nvSpPr>
          <p:cNvPr id="27" name="Rectangle 26"/>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userDrawn="1"/>
        </p:nvSpPr>
        <p:spPr>
          <a:xfrm>
            <a:off x="4823856" y="2716244"/>
            <a:ext cx="1028702" cy="1371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0" name="Rectangle 19"/>
          <p:cNvSpPr/>
          <p:nvPr userDrawn="1"/>
        </p:nvSpPr>
        <p:spPr>
          <a:xfrm>
            <a:off x="3258946" y="2716244"/>
            <a:ext cx="1028702" cy="1371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p:cNvSpPr/>
          <p:nvPr userDrawn="1"/>
        </p:nvSpPr>
        <p:spPr>
          <a:xfrm>
            <a:off x="4823856" y="4788486"/>
            <a:ext cx="1028702" cy="1371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p:cNvSpPr/>
          <p:nvPr userDrawn="1"/>
        </p:nvSpPr>
        <p:spPr>
          <a:xfrm>
            <a:off x="3258946" y="4788486"/>
            <a:ext cx="1028702" cy="1371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0"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1"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2"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24"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solidFill>
                  <a:schemeClr val="bg1"/>
                </a:solidFill>
              </a:defRPr>
            </a:lvl1pPr>
            <a:lvl2pPr>
              <a:defRPr baseline="0"/>
            </a:lvl2pPr>
          </a:lstStyle>
          <a:p>
            <a:pPr lvl="0"/>
            <a:r>
              <a:rPr lang="en-US" dirty="0"/>
              <a:t>ICON TITLE</a:t>
            </a:r>
          </a:p>
        </p:txBody>
      </p:sp>
      <p:sp>
        <p:nvSpPr>
          <p:cNvPr id="26"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33"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dirty="0"/>
              <a:t>ICON TITLE</a:t>
            </a:r>
          </a:p>
        </p:txBody>
      </p:sp>
      <p:sp>
        <p:nvSpPr>
          <p:cNvPr id="41"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42"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solidFill>
                  <a:schemeClr val="bg1"/>
                </a:solidFill>
              </a:defRPr>
            </a:lvl1pPr>
            <a:lvl2pPr>
              <a:defRPr baseline="0"/>
            </a:lvl2pPr>
          </a:lstStyle>
          <a:p>
            <a:pPr lvl="0"/>
            <a:r>
              <a:rPr lang="en-US"/>
              <a:t>ICON TITLE</a:t>
            </a:r>
            <a:endParaRPr lang="en-US" dirty="0"/>
          </a:p>
        </p:txBody>
      </p:sp>
      <p:sp>
        <p:nvSpPr>
          <p:cNvPr id="43"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44"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a:t>ICON TITLE</a:t>
            </a:r>
            <a:endParaRPr lang="en-US" dirty="0"/>
          </a:p>
        </p:txBody>
      </p:sp>
      <p:sp>
        <p:nvSpPr>
          <p:cNvPr id="45"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28"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bg1"/>
                </a:solidFill>
              </a:defRPr>
            </a:lvl1pPr>
          </a:lstStyle>
          <a:p>
            <a:r>
              <a:rPr lang="en-US" dirty="0"/>
              <a:t>Title – 1-5 words/1 line</a:t>
            </a:r>
          </a:p>
        </p:txBody>
      </p:sp>
      <p:sp>
        <p:nvSpPr>
          <p:cNvPr id="35" name="Subtitle 2">
            <a:extLst>
              <a:ext uri="{FF2B5EF4-FFF2-40B4-BE49-F238E27FC236}">
                <a16:creationId xmlns:a16="http://schemas.microsoft.com/office/drawing/2014/main" id="{4D517E85-9CA7-034F-9FB3-FD01320A59D7}"/>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10864655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 Icons Volcanic Slide - Switchyard">
    <p:spTree>
      <p:nvGrpSpPr>
        <p:cNvPr id="1" name=""/>
        <p:cNvGrpSpPr/>
        <p:nvPr/>
      </p:nvGrpSpPr>
      <p:grpSpPr>
        <a:xfrm>
          <a:off x="0" y="0"/>
          <a:ext cx="0" cy="0"/>
          <a:chOff x="0" y="0"/>
          <a:chExt cx="0" cy="0"/>
        </a:xfrm>
      </p:grpSpPr>
      <p:sp>
        <p:nvSpPr>
          <p:cNvPr id="27" name="Rectangle 26"/>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userDrawn="1"/>
        </p:nvSpPr>
        <p:spPr>
          <a:xfrm>
            <a:off x="4823856" y="2716244"/>
            <a:ext cx="1028702" cy="1371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0" name="Rectangle 19"/>
          <p:cNvSpPr/>
          <p:nvPr userDrawn="1"/>
        </p:nvSpPr>
        <p:spPr>
          <a:xfrm>
            <a:off x="3258946" y="2716244"/>
            <a:ext cx="1028702" cy="1371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p:cNvSpPr/>
          <p:nvPr userDrawn="1"/>
        </p:nvSpPr>
        <p:spPr>
          <a:xfrm>
            <a:off x="4823856" y="4788486"/>
            <a:ext cx="1028702" cy="1371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p:cNvSpPr/>
          <p:nvPr userDrawn="1"/>
        </p:nvSpPr>
        <p:spPr>
          <a:xfrm>
            <a:off x="3258946" y="4788486"/>
            <a:ext cx="1028702" cy="1371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0"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1"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2"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24"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solidFill>
                  <a:schemeClr val="bg1"/>
                </a:solidFill>
              </a:defRPr>
            </a:lvl1pPr>
            <a:lvl2pPr>
              <a:defRPr baseline="0"/>
            </a:lvl2pPr>
          </a:lstStyle>
          <a:p>
            <a:pPr lvl="0"/>
            <a:r>
              <a:rPr lang="en-US" dirty="0"/>
              <a:t>ICON TITLE</a:t>
            </a:r>
          </a:p>
        </p:txBody>
      </p:sp>
      <p:sp>
        <p:nvSpPr>
          <p:cNvPr id="26"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33"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dirty="0"/>
              <a:t>ICON TITLE</a:t>
            </a:r>
          </a:p>
        </p:txBody>
      </p:sp>
      <p:sp>
        <p:nvSpPr>
          <p:cNvPr id="41"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42"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solidFill>
                  <a:schemeClr val="bg1"/>
                </a:solidFill>
              </a:defRPr>
            </a:lvl1pPr>
            <a:lvl2pPr>
              <a:defRPr baseline="0"/>
            </a:lvl2pPr>
          </a:lstStyle>
          <a:p>
            <a:pPr lvl="0"/>
            <a:r>
              <a:rPr lang="en-US"/>
              <a:t>ICON TITLE</a:t>
            </a:r>
            <a:endParaRPr lang="en-US" dirty="0"/>
          </a:p>
        </p:txBody>
      </p:sp>
      <p:sp>
        <p:nvSpPr>
          <p:cNvPr id="43"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44"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a:t>ICON TITLE</a:t>
            </a:r>
            <a:endParaRPr lang="en-US" dirty="0"/>
          </a:p>
        </p:txBody>
      </p:sp>
      <p:sp>
        <p:nvSpPr>
          <p:cNvPr id="45"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28"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bg1"/>
                </a:solidFill>
              </a:defRPr>
            </a:lvl1pPr>
          </a:lstStyle>
          <a:p>
            <a:r>
              <a:rPr lang="en-US" dirty="0"/>
              <a:t>Title – 1-5 words/1 line</a:t>
            </a:r>
          </a:p>
        </p:txBody>
      </p:sp>
      <p:sp>
        <p:nvSpPr>
          <p:cNvPr id="35" name="Subtitle 2">
            <a:extLst>
              <a:ext uri="{FF2B5EF4-FFF2-40B4-BE49-F238E27FC236}">
                <a16:creationId xmlns:a16="http://schemas.microsoft.com/office/drawing/2014/main" id="{371DDE4D-0D7D-C84F-BE39-89E9C44A74FB}"/>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28771700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4 Icons Wirtz Slide - Switchyard">
    <p:spTree>
      <p:nvGrpSpPr>
        <p:cNvPr id="1" name=""/>
        <p:cNvGrpSpPr/>
        <p:nvPr/>
      </p:nvGrpSpPr>
      <p:grpSpPr>
        <a:xfrm>
          <a:off x="0" y="0"/>
          <a:ext cx="0" cy="0"/>
          <a:chOff x="0" y="0"/>
          <a:chExt cx="0" cy="0"/>
        </a:xfrm>
      </p:grpSpPr>
      <p:sp>
        <p:nvSpPr>
          <p:cNvPr id="27" name="Rectangle 26"/>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userDrawn="1"/>
        </p:nvSpPr>
        <p:spPr>
          <a:xfrm>
            <a:off x="4823856" y="2716244"/>
            <a:ext cx="1028702" cy="1371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sp>
        <p:nvSpPr>
          <p:cNvPr id="20" name="Rectangle 19"/>
          <p:cNvSpPr/>
          <p:nvPr userDrawn="1"/>
        </p:nvSpPr>
        <p:spPr>
          <a:xfrm>
            <a:off x="3258946" y="2716244"/>
            <a:ext cx="1028702" cy="1371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p:cNvSpPr/>
          <p:nvPr userDrawn="1"/>
        </p:nvSpPr>
        <p:spPr>
          <a:xfrm>
            <a:off x="4823856" y="4788486"/>
            <a:ext cx="1028702" cy="1371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p:cNvSpPr/>
          <p:nvPr userDrawn="1"/>
        </p:nvSpPr>
        <p:spPr>
          <a:xfrm>
            <a:off x="3258946" y="4788486"/>
            <a:ext cx="1028702" cy="1371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0"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1"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32"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tx2"/>
                </a:solidFill>
              </a:defRPr>
            </a:lvl1pPr>
          </a:lstStyle>
          <a:p>
            <a:r>
              <a:rPr lang="en-US" dirty="0"/>
              <a:t>Click image icon below to insert icon</a:t>
            </a:r>
          </a:p>
        </p:txBody>
      </p:sp>
      <p:sp>
        <p:nvSpPr>
          <p:cNvPr id="24"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solidFill>
                  <a:schemeClr val="bg1"/>
                </a:solidFill>
              </a:defRPr>
            </a:lvl1pPr>
            <a:lvl2pPr>
              <a:defRPr baseline="0"/>
            </a:lvl2pPr>
          </a:lstStyle>
          <a:p>
            <a:pPr lvl="0"/>
            <a:r>
              <a:rPr lang="en-US" dirty="0"/>
              <a:t>ICON TITLE</a:t>
            </a:r>
          </a:p>
        </p:txBody>
      </p:sp>
      <p:sp>
        <p:nvSpPr>
          <p:cNvPr id="26"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33"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dirty="0"/>
              <a:t>ICON TITLE</a:t>
            </a:r>
          </a:p>
        </p:txBody>
      </p:sp>
      <p:sp>
        <p:nvSpPr>
          <p:cNvPr id="41"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42"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solidFill>
                  <a:schemeClr val="bg1"/>
                </a:solidFill>
              </a:defRPr>
            </a:lvl1pPr>
            <a:lvl2pPr>
              <a:defRPr baseline="0"/>
            </a:lvl2pPr>
          </a:lstStyle>
          <a:p>
            <a:pPr lvl="0"/>
            <a:r>
              <a:rPr lang="en-US"/>
              <a:t>ICON TITLE</a:t>
            </a:r>
            <a:endParaRPr lang="en-US" dirty="0"/>
          </a:p>
        </p:txBody>
      </p:sp>
      <p:sp>
        <p:nvSpPr>
          <p:cNvPr id="43"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44"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solidFill>
                  <a:schemeClr val="bg1"/>
                </a:solidFill>
              </a:defRPr>
            </a:lvl1pPr>
            <a:lvl2pPr>
              <a:defRPr baseline="0"/>
            </a:lvl2pPr>
          </a:lstStyle>
          <a:p>
            <a:pPr lvl="0"/>
            <a:r>
              <a:rPr lang="en-US"/>
              <a:t>ICON TITLE</a:t>
            </a:r>
            <a:endParaRPr lang="en-US" dirty="0"/>
          </a:p>
        </p:txBody>
      </p:sp>
      <p:sp>
        <p:nvSpPr>
          <p:cNvPr id="45"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solidFill>
                  <a:schemeClr val="bg2"/>
                </a:solidFill>
              </a:defRPr>
            </a:lvl1pPr>
            <a:lvl2pPr>
              <a:defRPr sz="1500" b="0"/>
            </a:lvl2pPr>
            <a:lvl3pPr>
              <a:defRPr sz="1500" b="0"/>
            </a:lvl3pPr>
            <a:lvl4pPr>
              <a:defRPr sz="1500" b="0"/>
            </a:lvl4pPr>
            <a:lvl5pPr>
              <a:defRPr sz="1500" b="0"/>
            </a:lvl5pPr>
          </a:lstStyle>
          <a:p>
            <a:pPr lvl="0"/>
            <a:r>
              <a:rPr lang="en-US" dirty="0"/>
              <a:t>Short description</a:t>
            </a:r>
          </a:p>
        </p:txBody>
      </p:sp>
      <p:sp>
        <p:nvSpPr>
          <p:cNvPr id="28"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bg1"/>
                </a:solidFill>
              </a:defRPr>
            </a:lvl1pPr>
          </a:lstStyle>
          <a:p>
            <a:r>
              <a:rPr lang="en-US" dirty="0"/>
              <a:t>Title – 1-5 words/1 line</a:t>
            </a:r>
          </a:p>
        </p:txBody>
      </p:sp>
      <p:sp>
        <p:nvSpPr>
          <p:cNvPr id="35" name="Subtitle 2">
            <a:extLst>
              <a:ext uri="{FF2B5EF4-FFF2-40B4-BE49-F238E27FC236}">
                <a16:creationId xmlns:a16="http://schemas.microsoft.com/office/drawing/2014/main" id="{96A6080B-285B-0440-BCC7-3C870713D099}"/>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21178897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4 Icons Multicolor Slide - Whitecap">
    <p:spTree>
      <p:nvGrpSpPr>
        <p:cNvPr id="1" name=""/>
        <p:cNvGrpSpPr/>
        <p:nvPr/>
      </p:nvGrpSpPr>
      <p:grpSpPr>
        <a:xfrm>
          <a:off x="0" y="0"/>
          <a:ext cx="0" cy="0"/>
          <a:chOff x="0" y="0"/>
          <a:chExt cx="0" cy="0"/>
        </a:xfrm>
      </p:grpSpPr>
      <p:sp>
        <p:nvSpPr>
          <p:cNvPr id="2" name="Rectangle 1"/>
          <p:cNvSpPr/>
          <p:nvPr userDrawn="1"/>
        </p:nvSpPr>
        <p:spPr>
          <a:xfrm>
            <a:off x="4823856" y="2716244"/>
            <a:ext cx="1028702" cy="13716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lumMod val="75000"/>
                  </a:schemeClr>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1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0" name="Rectangle 19"/>
          <p:cNvSpPr/>
          <p:nvPr userDrawn="1"/>
        </p:nvSpPr>
        <p:spPr>
          <a:xfrm>
            <a:off x="3258946" y="2716244"/>
            <a:ext cx="1028702" cy="13716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3" name="Rectangle 22"/>
          <p:cNvSpPr/>
          <p:nvPr userDrawn="1"/>
        </p:nvSpPr>
        <p:spPr>
          <a:xfrm>
            <a:off x="4823856" y="4788486"/>
            <a:ext cx="1028702" cy="1371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5" name="Rectangle 24"/>
          <p:cNvSpPr/>
          <p:nvPr userDrawn="1"/>
        </p:nvSpPr>
        <p:spPr>
          <a:xfrm>
            <a:off x="3258946" y="4788486"/>
            <a:ext cx="1028702" cy="1371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8"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lvl1pPr>
            <a:lvl2pPr>
              <a:defRPr baseline="0"/>
            </a:lvl2pPr>
          </a:lstStyle>
          <a:p>
            <a:pPr lvl="0"/>
            <a:r>
              <a:rPr lang="en-US"/>
              <a:t>ICON TITLE</a:t>
            </a:r>
            <a:endParaRPr lang="en-US" dirty="0"/>
          </a:p>
        </p:txBody>
      </p:sp>
      <p:sp>
        <p:nvSpPr>
          <p:cNvPr id="34"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5"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lvl1pPr>
            <a:lvl2pPr>
              <a:defRPr baseline="0"/>
            </a:lvl2pPr>
          </a:lstStyle>
          <a:p>
            <a:pPr lvl="0"/>
            <a:r>
              <a:rPr lang="en-US" dirty="0"/>
              <a:t>ICON TITLE</a:t>
            </a:r>
          </a:p>
        </p:txBody>
      </p:sp>
      <p:sp>
        <p:nvSpPr>
          <p:cNvPr id="36"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7"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lvl1pPr>
            <a:lvl2pPr>
              <a:defRPr baseline="0"/>
            </a:lvl2pPr>
          </a:lstStyle>
          <a:p>
            <a:pPr lvl="0"/>
            <a:r>
              <a:rPr lang="en-US"/>
              <a:t>ICON TITLE</a:t>
            </a:r>
            <a:endParaRPr lang="en-US" dirty="0"/>
          </a:p>
        </p:txBody>
      </p:sp>
      <p:sp>
        <p:nvSpPr>
          <p:cNvPr id="38"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9"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lvl1pPr>
            <a:lvl2pPr>
              <a:defRPr baseline="0"/>
            </a:lvl2pPr>
          </a:lstStyle>
          <a:p>
            <a:pPr lvl="0"/>
            <a:r>
              <a:rPr lang="en-US"/>
              <a:t>ICON TITLE</a:t>
            </a:r>
            <a:endParaRPr lang="en-US" dirty="0"/>
          </a:p>
        </p:txBody>
      </p:sp>
      <p:sp>
        <p:nvSpPr>
          <p:cNvPr id="40"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27"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tx2"/>
                </a:solidFill>
              </a:defRPr>
            </a:lvl1pPr>
          </a:lstStyle>
          <a:p>
            <a:r>
              <a:rPr lang="en-US" dirty="0"/>
              <a:t>Title – 1-5 words/1 line</a:t>
            </a:r>
          </a:p>
        </p:txBody>
      </p:sp>
      <p:sp>
        <p:nvSpPr>
          <p:cNvPr id="30" name="Subtitle 2">
            <a:extLst>
              <a:ext uri="{FF2B5EF4-FFF2-40B4-BE49-F238E27FC236}">
                <a16:creationId xmlns:a16="http://schemas.microsoft.com/office/drawing/2014/main" id="{6EF3F69B-992F-BA44-A80C-34A8806E4866}"/>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32116772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 Icons 1934 Slide - Whitecap">
    <p:spTree>
      <p:nvGrpSpPr>
        <p:cNvPr id="1" name=""/>
        <p:cNvGrpSpPr/>
        <p:nvPr/>
      </p:nvGrpSpPr>
      <p:grpSpPr>
        <a:xfrm>
          <a:off x="0" y="0"/>
          <a:ext cx="0" cy="0"/>
          <a:chOff x="0" y="0"/>
          <a:chExt cx="0" cy="0"/>
        </a:xfrm>
      </p:grpSpPr>
      <p:sp>
        <p:nvSpPr>
          <p:cNvPr id="2" name="Rectangle 1"/>
          <p:cNvSpPr/>
          <p:nvPr userDrawn="1"/>
        </p:nvSpPr>
        <p:spPr>
          <a:xfrm>
            <a:off x="4823856" y="2716244"/>
            <a:ext cx="1028702" cy="1371602"/>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lumMod val="75000"/>
                  </a:schemeClr>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1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0" name="Rectangle 19"/>
          <p:cNvSpPr/>
          <p:nvPr userDrawn="1"/>
        </p:nvSpPr>
        <p:spPr>
          <a:xfrm>
            <a:off x="3258946" y="2716244"/>
            <a:ext cx="1028702" cy="1371602"/>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3" name="Rectangle 22"/>
          <p:cNvSpPr/>
          <p:nvPr userDrawn="1"/>
        </p:nvSpPr>
        <p:spPr>
          <a:xfrm>
            <a:off x="4823856" y="4788486"/>
            <a:ext cx="1028702" cy="1371602"/>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5" name="Rectangle 24"/>
          <p:cNvSpPr/>
          <p:nvPr userDrawn="1"/>
        </p:nvSpPr>
        <p:spPr>
          <a:xfrm>
            <a:off x="3258946" y="4788486"/>
            <a:ext cx="1028702" cy="1371602"/>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8"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lvl1pPr>
            <a:lvl2pPr>
              <a:defRPr baseline="0"/>
            </a:lvl2pPr>
          </a:lstStyle>
          <a:p>
            <a:pPr lvl="0"/>
            <a:r>
              <a:rPr lang="en-US" dirty="0"/>
              <a:t>ICON TITLE</a:t>
            </a:r>
          </a:p>
        </p:txBody>
      </p:sp>
      <p:sp>
        <p:nvSpPr>
          <p:cNvPr id="34"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5"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lvl1pPr>
            <a:lvl2pPr>
              <a:defRPr baseline="0"/>
            </a:lvl2pPr>
          </a:lstStyle>
          <a:p>
            <a:pPr lvl="0"/>
            <a:r>
              <a:rPr lang="en-US" dirty="0"/>
              <a:t>ICON TITLE</a:t>
            </a:r>
          </a:p>
        </p:txBody>
      </p:sp>
      <p:sp>
        <p:nvSpPr>
          <p:cNvPr id="36"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7"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lvl1pPr>
            <a:lvl2pPr>
              <a:defRPr baseline="0"/>
            </a:lvl2pPr>
          </a:lstStyle>
          <a:p>
            <a:pPr lvl="0"/>
            <a:r>
              <a:rPr lang="en-US" dirty="0"/>
              <a:t>ICON TITLE</a:t>
            </a:r>
          </a:p>
        </p:txBody>
      </p:sp>
      <p:sp>
        <p:nvSpPr>
          <p:cNvPr id="38"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9"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lvl1pPr>
            <a:lvl2pPr>
              <a:defRPr baseline="0"/>
            </a:lvl2pPr>
          </a:lstStyle>
          <a:p>
            <a:pPr lvl="0"/>
            <a:r>
              <a:rPr lang="en-US" dirty="0"/>
              <a:t>ICON TITLE</a:t>
            </a:r>
          </a:p>
        </p:txBody>
      </p:sp>
      <p:sp>
        <p:nvSpPr>
          <p:cNvPr id="40"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27"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tx2"/>
                </a:solidFill>
              </a:defRPr>
            </a:lvl1pPr>
          </a:lstStyle>
          <a:p>
            <a:r>
              <a:rPr lang="en-US" dirty="0"/>
              <a:t>Title – 1-5 words/1 line</a:t>
            </a:r>
          </a:p>
        </p:txBody>
      </p:sp>
      <p:sp>
        <p:nvSpPr>
          <p:cNvPr id="31" name="Subtitle 2">
            <a:extLst>
              <a:ext uri="{FF2B5EF4-FFF2-40B4-BE49-F238E27FC236}">
                <a16:creationId xmlns:a16="http://schemas.microsoft.com/office/drawing/2014/main" id="{61E620D7-B1F1-E348-935F-C3B2B1A96AC1}"/>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315907413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 Icons Aqua-Fer Slide - Whitecap">
    <p:spTree>
      <p:nvGrpSpPr>
        <p:cNvPr id="1" name=""/>
        <p:cNvGrpSpPr/>
        <p:nvPr/>
      </p:nvGrpSpPr>
      <p:grpSpPr>
        <a:xfrm>
          <a:off x="0" y="0"/>
          <a:ext cx="0" cy="0"/>
          <a:chOff x="0" y="0"/>
          <a:chExt cx="0" cy="0"/>
        </a:xfrm>
      </p:grpSpPr>
      <p:sp>
        <p:nvSpPr>
          <p:cNvPr id="2" name="Rectangle 1"/>
          <p:cNvSpPr/>
          <p:nvPr userDrawn="1"/>
        </p:nvSpPr>
        <p:spPr>
          <a:xfrm>
            <a:off x="4823856" y="2716244"/>
            <a:ext cx="1028702" cy="1371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lumMod val="75000"/>
                  </a:schemeClr>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1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0" name="Rectangle 19"/>
          <p:cNvSpPr/>
          <p:nvPr userDrawn="1"/>
        </p:nvSpPr>
        <p:spPr>
          <a:xfrm>
            <a:off x="3258946" y="2716244"/>
            <a:ext cx="1028702" cy="1371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3" name="Rectangle 22"/>
          <p:cNvSpPr/>
          <p:nvPr userDrawn="1"/>
        </p:nvSpPr>
        <p:spPr>
          <a:xfrm>
            <a:off x="4823856" y="4788486"/>
            <a:ext cx="1028702" cy="1371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5" name="Rectangle 24"/>
          <p:cNvSpPr/>
          <p:nvPr userDrawn="1"/>
        </p:nvSpPr>
        <p:spPr>
          <a:xfrm>
            <a:off x="3258946" y="4788486"/>
            <a:ext cx="1028702" cy="1371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8"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lvl1pPr>
            <a:lvl2pPr>
              <a:defRPr baseline="0"/>
            </a:lvl2pPr>
          </a:lstStyle>
          <a:p>
            <a:pPr lvl="0"/>
            <a:r>
              <a:rPr lang="en-US" dirty="0"/>
              <a:t>ICON TITLE</a:t>
            </a:r>
          </a:p>
        </p:txBody>
      </p:sp>
      <p:sp>
        <p:nvSpPr>
          <p:cNvPr id="34"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5"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lvl1pPr>
            <a:lvl2pPr>
              <a:defRPr baseline="0"/>
            </a:lvl2pPr>
          </a:lstStyle>
          <a:p>
            <a:pPr lvl="0"/>
            <a:r>
              <a:rPr lang="en-US" dirty="0"/>
              <a:t>ICON TITLE</a:t>
            </a:r>
          </a:p>
        </p:txBody>
      </p:sp>
      <p:sp>
        <p:nvSpPr>
          <p:cNvPr id="36"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7"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lvl1pPr>
            <a:lvl2pPr>
              <a:defRPr baseline="0"/>
            </a:lvl2pPr>
          </a:lstStyle>
          <a:p>
            <a:pPr lvl="0"/>
            <a:r>
              <a:rPr lang="en-US"/>
              <a:t>ICON TITLE</a:t>
            </a:r>
            <a:endParaRPr lang="en-US" dirty="0"/>
          </a:p>
        </p:txBody>
      </p:sp>
      <p:sp>
        <p:nvSpPr>
          <p:cNvPr id="38"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9"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lvl1pPr>
            <a:lvl2pPr>
              <a:defRPr baseline="0"/>
            </a:lvl2pPr>
          </a:lstStyle>
          <a:p>
            <a:pPr lvl="0"/>
            <a:r>
              <a:rPr lang="en-US"/>
              <a:t>ICON TITLE</a:t>
            </a:r>
            <a:endParaRPr lang="en-US" dirty="0"/>
          </a:p>
        </p:txBody>
      </p:sp>
      <p:sp>
        <p:nvSpPr>
          <p:cNvPr id="40"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27"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tx2"/>
                </a:solidFill>
              </a:defRPr>
            </a:lvl1pPr>
          </a:lstStyle>
          <a:p>
            <a:r>
              <a:rPr lang="en-US" dirty="0"/>
              <a:t>Title – 1-5 words/1 line</a:t>
            </a:r>
          </a:p>
        </p:txBody>
      </p:sp>
      <p:sp>
        <p:nvSpPr>
          <p:cNvPr id="30" name="Subtitle 2">
            <a:extLst>
              <a:ext uri="{FF2B5EF4-FFF2-40B4-BE49-F238E27FC236}">
                <a16:creationId xmlns:a16="http://schemas.microsoft.com/office/drawing/2014/main" id="{D6A03834-44F9-1A4D-9BFA-1C1501E0E19F}"/>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26745692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 Icons Gideon Green Slide - Whitecap">
    <p:spTree>
      <p:nvGrpSpPr>
        <p:cNvPr id="1" name=""/>
        <p:cNvGrpSpPr/>
        <p:nvPr/>
      </p:nvGrpSpPr>
      <p:grpSpPr>
        <a:xfrm>
          <a:off x="0" y="0"/>
          <a:ext cx="0" cy="0"/>
          <a:chOff x="0" y="0"/>
          <a:chExt cx="0" cy="0"/>
        </a:xfrm>
      </p:grpSpPr>
      <p:sp>
        <p:nvSpPr>
          <p:cNvPr id="2" name="Rectangle 1"/>
          <p:cNvSpPr/>
          <p:nvPr userDrawn="1"/>
        </p:nvSpPr>
        <p:spPr>
          <a:xfrm>
            <a:off x="4823856" y="2716244"/>
            <a:ext cx="1028702" cy="13716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lumMod val="75000"/>
                  </a:schemeClr>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1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0" name="Rectangle 19"/>
          <p:cNvSpPr/>
          <p:nvPr userDrawn="1"/>
        </p:nvSpPr>
        <p:spPr>
          <a:xfrm>
            <a:off x="3258946" y="2716244"/>
            <a:ext cx="1028702" cy="13716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3" name="Rectangle 22"/>
          <p:cNvSpPr/>
          <p:nvPr userDrawn="1"/>
        </p:nvSpPr>
        <p:spPr>
          <a:xfrm>
            <a:off x="4823856" y="4788486"/>
            <a:ext cx="1028702" cy="13716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5" name="Rectangle 24"/>
          <p:cNvSpPr/>
          <p:nvPr userDrawn="1"/>
        </p:nvSpPr>
        <p:spPr>
          <a:xfrm>
            <a:off x="3258946" y="4788486"/>
            <a:ext cx="1028702" cy="13716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8"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lvl1pPr>
            <a:lvl2pPr>
              <a:defRPr baseline="0"/>
            </a:lvl2pPr>
          </a:lstStyle>
          <a:p>
            <a:pPr lvl="0"/>
            <a:r>
              <a:rPr lang="en-US"/>
              <a:t>ICON TITLE</a:t>
            </a:r>
            <a:endParaRPr lang="en-US" dirty="0"/>
          </a:p>
        </p:txBody>
      </p:sp>
      <p:sp>
        <p:nvSpPr>
          <p:cNvPr id="34"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5"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lvl1pPr>
            <a:lvl2pPr>
              <a:defRPr baseline="0"/>
            </a:lvl2pPr>
          </a:lstStyle>
          <a:p>
            <a:pPr lvl="0"/>
            <a:r>
              <a:rPr lang="en-US" dirty="0"/>
              <a:t>ICON TITLE</a:t>
            </a:r>
          </a:p>
        </p:txBody>
      </p:sp>
      <p:sp>
        <p:nvSpPr>
          <p:cNvPr id="36"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7"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lvl1pPr>
            <a:lvl2pPr>
              <a:defRPr baseline="0"/>
            </a:lvl2pPr>
          </a:lstStyle>
          <a:p>
            <a:pPr lvl="0"/>
            <a:r>
              <a:rPr lang="en-US"/>
              <a:t>ICON TITLE</a:t>
            </a:r>
            <a:endParaRPr lang="en-US" dirty="0"/>
          </a:p>
        </p:txBody>
      </p:sp>
      <p:sp>
        <p:nvSpPr>
          <p:cNvPr id="38"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9"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lvl1pPr>
            <a:lvl2pPr>
              <a:defRPr baseline="0"/>
            </a:lvl2pPr>
          </a:lstStyle>
          <a:p>
            <a:pPr lvl="0"/>
            <a:r>
              <a:rPr lang="en-US"/>
              <a:t>ICON TITLE</a:t>
            </a:r>
            <a:endParaRPr lang="en-US" dirty="0"/>
          </a:p>
        </p:txBody>
      </p:sp>
      <p:sp>
        <p:nvSpPr>
          <p:cNvPr id="40"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27"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tx2"/>
                </a:solidFill>
              </a:defRPr>
            </a:lvl1pPr>
          </a:lstStyle>
          <a:p>
            <a:r>
              <a:rPr lang="en-US" dirty="0"/>
              <a:t>Title – 1-5 words/1 line</a:t>
            </a:r>
          </a:p>
        </p:txBody>
      </p:sp>
      <p:sp>
        <p:nvSpPr>
          <p:cNvPr id="30" name="Subtitle 2">
            <a:extLst>
              <a:ext uri="{FF2B5EF4-FFF2-40B4-BE49-F238E27FC236}">
                <a16:creationId xmlns:a16="http://schemas.microsoft.com/office/drawing/2014/main" id="{7C94D7B3-0232-0C48-A160-845D9109756E}"/>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228546195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 Icons Volcanic Slide - Whitecap">
    <p:spTree>
      <p:nvGrpSpPr>
        <p:cNvPr id="1" name=""/>
        <p:cNvGrpSpPr/>
        <p:nvPr/>
      </p:nvGrpSpPr>
      <p:grpSpPr>
        <a:xfrm>
          <a:off x="0" y="0"/>
          <a:ext cx="0" cy="0"/>
          <a:chOff x="0" y="0"/>
          <a:chExt cx="0" cy="0"/>
        </a:xfrm>
      </p:grpSpPr>
      <p:sp>
        <p:nvSpPr>
          <p:cNvPr id="2" name="Rectangle 1"/>
          <p:cNvSpPr/>
          <p:nvPr userDrawn="1"/>
        </p:nvSpPr>
        <p:spPr>
          <a:xfrm>
            <a:off x="4823856" y="2716244"/>
            <a:ext cx="1028702" cy="1371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lumMod val="75000"/>
                  </a:schemeClr>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1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0" name="Rectangle 19"/>
          <p:cNvSpPr/>
          <p:nvPr userDrawn="1"/>
        </p:nvSpPr>
        <p:spPr>
          <a:xfrm>
            <a:off x="3258946" y="2716244"/>
            <a:ext cx="1028702" cy="1371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3" name="Rectangle 22"/>
          <p:cNvSpPr/>
          <p:nvPr userDrawn="1"/>
        </p:nvSpPr>
        <p:spPr>
          <a:xfrm>
            <a:off x="4823856" y="4788486"/>
            <a:ext cx="1028702" cy="1371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5" name="Rectangle 24"/>
          <p:cNvSpPr/>
          <p:nvPr userDrawn="1"/>
        </p:nvSpPr>
        <p:spPr>
          <a:xfrm>
            <a:off x="3258946" y="4788486"/>
            <a:ext cx="1028702" cy="13716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8"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lvl1pPr>
            <a:lvl2pPr>
              <a:defRPr baseline="0"/>
            </a:lvl2pPr>
          </a:lstStyle>
          <a:p>
            <a:pPr lvl="0"/>
            <a:r>
              <a:rPr lang="en-US" dirty="0"/>
              <a:t>ICON TITLE</a:t>
            </a:r>
          </a:p>
        </p:txBody>
      </p:sp>
      <p:sp>
        <p:nvSpPr>
          <p:cNvPr id="34"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5"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lvl1pPr>
            <a:lvl2pPr>
              <a:defRPr baseline="0"/>
            </a:lvl2pPr>
          </a:lstStyle>
          <a:p>
            <a:pPr lvl="0"/>
            <a:r>
              <a:rPr lang="en-US" dirty="0"/>
              <a:t>ICON TITLE</a:t>
            </a:r>
          </a:p>
        </p:txBody>
      </p:sp>
      <p:sp>
        <p:nvSpPr>
          <p:cNvPr id="36"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7"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lvl1pPr>
            <a:lvl2pPr>
              <a:defRPr baseline="0"/>
            </a:lvl2pPr>
          </a:lstStyle>
          <a:p>
            <a:pPr lvl="0"/>
            <a:r>
              <a:rPr lang="en-US"/>
              <a:t>ICON TITLE</a:t>
            </a:r>
            <a:endParaRPr lang="en-US" dirty="0"/>
          </a:p>
        </p:txBody>
      </p:sp>
      <p:sp>
        <p:nvSpPr>
          <p:cNvPr id="38"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9"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lvl1pPr>
            <a:lvl2pPr>
              <a:defRPr baseline="0"/>
            </a:lvl2pPr>
          </a:lstStyle>
          <a:p>
            <a:pPr lvl="0"/>
            <a:r>
              <a:rPr lang="en-US"/>
              <a:t>ICON TITLE</a:t>
            </a:r>
            <a:endParaRPr lang="en-US" dirty="0"/>
          </a:p>
        </p:txBody>
      </p:sp>
      <p:sp>
        <p:nvSpPr>
          <p:cNvPr id="40"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27"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tx2"/>
                </a:solidFill>
              </a:defRPr>
            </a:lvl1pPr>
          </a:lstStyle>
          <a:p>
            <a:r>
              <a:rPr lang="en-US" dirty="0"/>
              <a:t>Title – 1-5 words/1 line</a:t>
            </a:r>
          </a:p>
        </p:txBody>
      </p:sp>
      <p:sp>
        <p:nvSpPr>
          <p:cNvPr id="30" name="Subtitle 2">
            <a:extLst>
              <a:ext uri="{FF2B5EF4-FFF2-40B4-BE49-F238E27FC236}">
                <a16:creationId xmlns:a16="http://schemas.microsoft.com/office/drawing/2014/main" id="{C9C36057-B1B9-8547-9A36-C791A7F49EFA}"/>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29093727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 Icons Wirtz Slide - Whitecap">
    <p:spTree>
      <p:nvGrpSpPr>
        <p:cNvPr id="1" name=""/>
        <p:cNvGrpSpPr/>
        <p:nvPr/>
      </p:nvGrpSpPr>
      <p:grpSpPr>
        <a:xfrm>
          <a:off x="0" y="0"/>
          <a:ext cx="0" cy="0"/>
          <a:chOff x="0" y="0"/>
          <a:chExt cx="0" cy="0"/>
        </a:xfrm>
      </p:grpSpPr>
      <p:sp>
        <p:nvSpPr>
          <p:cNvPr id="2" name="Rectangle 1"/>
          <p:cNvSpPr/>
          <p:nvPr userDrawn="1"/>
        </p:nvSpPr>
        <p:spPr>
          <a:xfrm>
            <a:off x="4823856" y="2716244"/>
            <a:ext cx="1028702" cy="1371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Date Placeholder 4"/>
          <p:cNvSpPr>
            <a:spLocks noGrp="1"/>
          </p:cNvSpPr>
          <p:nvPr>
            <p:ph type="dt" sz="half" idx="10"/>
          </p:nvPr>
        </p:nvSpPr>
        <p:spPr>
          <a:xfrm>
            <a:off x="201706" y="6356351"/>
            <a:ext cx="2057400" cy="365125"/>
          </a:xfrm>
        </p:spPr>
        <p:txBody>
          <a:bodyPr/>
          <a:lstStyle>
            <a:lvl1pPr>
              <a:defRPr>
                <a:solidFill>
                  <a:schemeClr val="bg2">
                    <a:lumMod val="75000"/>
                  </a:schemeClr>
                </a:solidFill>
              </a:defRPr>
            </a:lvl1pPr>
          </a:lstStyle>
          <a:p>
            <a:endParaRPr lang="en-US" dirty="0"/>
          </a:p>
        </p:txBody>
      </p:sp>
      <p:sp>
        <p:nvSpPr>
          <p:cNvPr id="15" name="Footer Placeholder 5"/>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18" name="Slide Number Placeholder 6"/>
          <p:cNvSpPr>
            <a:spLocks noGrp="1"/>
          </p:cNvSpPr>
          <p:nvPr>
            <p:ph type="sldNum" sz="quarter" idx="12"/>
          </p:nvPr>
        </p:nvSpPr>
        <p:spPr>
          <a:xfrm>
            <a:off x="6884894" y="6356351"/>
            <a:ext cx="2057400"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
        <p:nvSpPr>
          <p:cNvPr id="19" name="Picture Placeholder 6"/>
          <p:cNvSpPr>
            <a:spLocks noGrp="1"/>
          </p:cNvSpPr>
          <p:nvPr>
            <p:ph type="pic" sz="quarter" idx="17" hasCustomPrompt="1"/>
          </p:nvPr>
        </p:nvSpPr>
        <p:spPr>
          <a:xfrm>
            <a:off x="497105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0" name="Rectangle 19"/>
          <p:cNvSpPr/>
          <p:nvPr userDrawn="1"/>
        </p:nvSpPr>
        <p:spPr>
          <a:xfrm>
            <a:off x="3258946" y="2716244"/>
            <a:ext cx="1028702" cy="1371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Picture Placeholder 6"/>
          <p:cNvSpPr>
            <a:spLocks noGrp="1"/>
          </p:cNvSpPr>
          <p:nvPr>
            <p:ph type="pic" sz="quarter" idx="18" hasCustomPrompt="1"/>
          </p:nvPr>
        </p:nvSpPr>
        <p:spPr>
          <a:xfrm>
            <a:off x="3406142" y="2912506"/>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3" name="Rectangle 22"/>
          <p:cNvSpPr/>
          <p:nvPr userDrawn="1"/>
        </p:nvSpPr>
        <p:spPr>
          <a:xfrm>
            <a:off x="4823856" y="4788486"/>
            <a:ext cx="1028702" cy="1371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Picture Placeholder 6"/>
          <p:cNvSpPr>
            <a:spLocks noGrp="1"/>
          </p:cNvSpPr>
          <p:nvPr>
            <p:ph type="pic" sz="quarter" idx="19" hasCustomPrompt="1"/>
          </p:nvPr>
        </p:nvSpPr>
        <p:spPr>
          <a:xfrm>
            <a:off x="497105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5" name="Rectangle 24"/>
          <p:cNvSpPr/>
          <p:nvPr userDrawn="1"/>
        </p:nvSpPr>
        <p:spPr>
          <a:xfrm>
            <a:off x="3258946" y="4788486"/>
            <a:ext cx="1028702" cy="13716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Picture Placeholder 6"/>
          <p:cNvSpPr>
            <a:spLocks noGrp="1"/>
          </p:cNvSpPr>
          <p:nvPr>
            <p:ph type="pic" sz="quarter" idx="20" hasCustomPrompt="1"/>
          </p:nvPr>
        </p:nvSpPr>
        <p:spPr>
          <a:xfrm>
            <a:off x="3406142" y="4984748"/>
            <a:ext cx="734310" cy="979078"/>
          </a:xfrm>
          <a:prstGeom prst="rect">
            <a:avLst/>
          </a:prstGeom>
          <a:noFill/>
        </p:spPr>
        <p:txBody>
          <a:bodyPr lIns="0" tIns="91440" rIns="0">
            <a:normAutofit/>
          </a:bodyPr>
          <a:lstStyle>
            <a:lvl1pPr marL="0" indent="0" algn="ctr">
              <a:buNone/>
              <a:defRPr sz="750" b="0" spc="0" baseline="0">
                <a:solidFill>
                  <a:schemeClr val="bg1"/>
                </a:solidFill>
              </a:defRPr>
            </a:lvl1pPr>
          </a:lstStyle>
          <a:p>
            <a:r>
              <a:rPr lang="en-US" dirty="0"/>
              <a:t>Click image icon below to insert icon</a:t>
            </a:r>
          </a:p>
        </p:txBody>
      </p:sp>
      <p:sp>
        <p:nvSpPr>
          <p:cNvPr id="28" name="Text Placeholder 8"/>
          <p:cNvSpPr>
            <a:spLocks noGrp="1"/>
          </p:cNvSpPr>
          <p:nvPr>
            <p:ph type="body" sz="quarter" idx="23" hasCustomPrompt="1"/>
          </p:nvPr>
        </p:nvSpPr>
        <p:spPr>
          <a:xfrm>
            <a:off x="5929850" y="2681903"/>
            <a:ext cx="3011954" cy="300082"/>
          </a:xfrm>
        </p:spPr>
        <p:txBody>
          <a:bodyPr anchor="t" anchorCtr="0"/>
          <a:lstStyle>
            <a:lvl1pPr marL="0" indent="0">
              <a:buNone/>
              <a:defRPr sz="1500" spc="150" baseline="0"/>
            </a:lvl1pPr>
            <a:lvl2pPr>
              <a:defRPr baseline="0"/>
            </a:lvl2pPr>
          </a:lstStyle>
          <a:p>
            <a:pPr lvl="0"/>
            <a:r>
              <a:rPr lang="en-US" dirty="0"/>
              <a:t>ICON TITLE</a:t>
            </a:r>
          </a:p>
        </p:txBody>
      </p:sp>
      <p:sp>
        <p:nvSpPr>
          <p:cNvPr id="34" name="Text Placeholder 33"/>
          <p:cNvSpPr>
            <a:spLocks noGrp="1"/>
          </p:cNvSpPr>
          <p:nvPr>
            <p:ph type="body" sz="quarter" idx="26" hasCustomPrompt="1"/>
          </p:nvPr>
        </p:nvSpPr>
        <p:spPr>
          <a:xfrm>
            <a:off x="5929313" y="3108608"/>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5" name="Text Placeholder 8"/>
          <p:cNvSpPr>
            <a:spLocks noGrp="1"/>
          </p:cNvSpPr>
          <p:nvPr>
            <p:ph type="body" sz="quarter" idx="27" hasCustomPrompt="1"/>
          </p:nvPr>
        </p:nvSpPr>
        <p:spPr>
          <a:xfrm>
            <a:off x="201706" y="2681903"/>
            <a:ext cx="2979948" cy="300082"/>
          </a:xfrm>
        </p:spPr>
        <p:txBody>
          <a:bodyPr anchor="t" anchorCtr="0"/>
          <a:lstStyle>
            <a:lvl1pPr marL="0" indent="0" algn="r">
              <a:buNone/>
              <a:defRPr sz="1500" spc="150" baseline="0"/>
            </a:lvl1pPr>
            <a:lvl2pPr>
              <a:defRPr baseline="0"/>
            </a:lvl2pPr>
          </a:lstStyle>
          <a:p>
            <a:pPr lvl="0"/>
            <a:r>
              <a:rPr lang="en-US" dirty="0"/>
              <a:t>ICON TITLE</a:t>
            </a:r>
          </a:p>
        </p:txBody>
      </p:sp>
      <p:sp>
        <p:nvSpPr>
          <p:cNvPr id="36" name="Text Placeholder 33"/>
          <p:cNvSpPr>
            <a:spLocks noGrp="1"/>
          </p:cNvSpPr>
          <p:nvPr>
            <p:ph type="body" sz="quarter" idx="28" hasCustomPrompt="1"/>
          </p:nvPr>
        </p:nvSpPr>
        <p:spPr>
          <a:xfrm>
            <a:off x="201181" y="310860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7" name="Text Placeholder 8"/>
          <p:cNvSpPr>
            <a:spLocks noGrp="1"/>
          </p:cNvSpPr>
          <p:nvPr>
            <p:ph type="body" sz="quarter" idx="29" hasCustomPrompt="1"/>
          </p:nvPr>
        </p:nvSpPr>
        <p:spPr>
          <a:xfrm>
            <a:off x="5929850" y="4748543"/>
            <a:ext cx="3011954" cy="300082"/>
          </a:xfrm>
        </p:spPr>
        <p:txBody>
          <a:bodyPr anchor="t" anchorCtr="0"/>
          <a:lstStyle>
            <a:lvl1pPr marL="0" indent="0">
              <a:buNone/>
              <a:defRPr sz="1500" spc="150" baseline="0"/>
            </a:lvl1pPr>
            <a:lvl2pPr>
              <a:defRPr baseline="0"/>
            </a:lvl2pPr>
          </a:lstStyle>
          <a:p>
            <a:pPr lvl="0"/>
            <a:r>
              <a:rPr lang="en-US" dirty="0"/>
              <a:t>ICON TITLE</a:t>
            </a:r>
          </a:p>
        </p:txBody>
      </p:sp>
      <p:sp>
        <p:nvSpPr>
          <p:cNvPr id="38" name="Text Placeholder 33"/>
          <p:cNvSpPr>
            <a:spLocks noGrp="1"/>
          </p:cNvSpPr>
          <p:nvPr>
            <p:ph type="body" sz="quarter" idx="30" hasCustomPrompt="1"/>
          </p:nvPr>
        </p:nvSpPr>
        <p:spPr>
          <a:xfrm>
            <a:off x="5929313" y="5175215"/>
            <a:ext cx="3012982" cy="979239"/>
          </a:xfrm>
        </p:spPr>
        <p:txBody>
          <a:bodyPr>
            <a:noAutofit/>
          </a:bodyPr>
          <a:lstStyle>
            <a:lvl1pPr marL="0" indent="0">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39" name="Text Placeholder 8"/>
          <p:cNvSpPr>
            <a:spLocks noGrp="1"/>
          </p:cNvSpPr>
          <p:nvPr>
            <p:ph type="body" sz="quarter" idx="31" hasCustomPrompt="1"/>
          </p:nvPr>
        </p:nvSpPr>
        <p:spPr>
          <a:xfrm>
            <a:off x="201706" y="4748543"/>
            <a:ext cx="2979948" cy="300082"/>
          </a:xfrm>
        </p:spPr>
        <p:txBody>
          <a:bodyPr anchor="t" anchorCtr="0"/>
          <a:lstStyle>
            <a:lvl1pPr marL="0" indent="0" algn="r">
              <a:buNone/>
              <a:defRPr sz="1500" spc="150" baseline="0"/>
            </a:lvl1pPr>
            <a:lvl2pPr>
              <a:defRPr baseline="0"/>
            </a:lvl2pPr>
          </a:lstStyle>
          <a:p>
            <a:pPr lvl="0"/>
            <a:r>
              <a:rPr lang="en-US" dirty="0"/>
              <a:t>ICON TITLE</a:t>
            </a:r>
          </a:p>
        </p:txBody>
      </p:sp>
      <p:sp>
        <p:nvSpPr>
          <p:cNvPr id="40" name="Text Placeholder 33"/>
          <p:cNvSpPr>
            <a:spLocks noGrp="1"/>
          </p:cNvSpPr>
          <p:nvPr>
            <p:ph type="body" sz="quarter" idx="32" hasCustomPrompt="1"/>
          </p:nvPr>
        </p:nvSpPr>
        <p:spPr>
          <a:xfrm>
            <a:off x="201181" y="5175248"/>
            <a:ext cx="2980964" cy="979239"/>
          </a:xfrm>
        </p:spPr>
        <p:txBody>
          <a:bodyPr>
            <a:noAutofit/>
          </a:bodyPr>
          <a:lstStyle>
            <a:lvl1pPr marL="0" indent="0" algn="r">
              <a:buNone/>
              <a:defRPr sz="1800" b="0" spc="0" baseline="0"/>
            </a:lvl1pPr>
            <a:lvl2pPr>
              <a:defRPr sz="1500" b="0"/>
            </a:lvl2pPr>
            <a:lvl3pPr>
              <a:defRPr sz="1500" b="0"/>
            </a:lvl3pPr>
            <a:lvl4pPr>
              <a:defRPr sz="1500" b="0"/>
            </a:lvl4pPr>
            <a:lvl5pPr>
              <a:defRPr sz="1500" b="0"/>
            </a:lvl5pPr>
          </a:lstStyle>
          <a:p>
            <a:pPr lvl="0"/>
            <a:r>
              <a:rPr lang="en-US" dirty="0"/>
              <a:t>Short description</a:t>
            </a:r>
          </a:p>
        </p:txBody>
      </p:sp>
      <p:sp>
        <p:nvSpPr>
          <p:cNvPr id="27" name="Title 1"/>
          <p:cNvSpPr>
            <a:spLocks noGrp="1"/>
          </p:cNvSpPr>
          <p:nvPr>
            <p:ph type="title" hasCustomPrompt="1"/>
          </p:nvPr>
        </p:nvSpPr>
        <p:spPr>
          <a:xfrm>
            <a:off x="202196" y="618747"/>
            <a:ext cx="8739608" cy="549381"/>
          </a:xfrm>
        </p:spPr>
        <p:txBody>
          <a:bodyPr anchor="ctr" anchorCtr="0">
            <a:spAutoFit/>
          </a:bodyPr>
          <a:lstStyle>
            <a:lvl1pPr algn="ctr">
              <a:defRPr baseline="0">
                <a:solidFill>
                  <a:schemeClr val="tx2"/>
                </a:solidFill>
              </a:defRPr>
            </a:lvl1pPr>
          </a:lstStyle>
          <a:p>
            <a:r>
              <a:rPr lang="en-US" dirty="0"/>
              <a:t>Title – 1-5 words/1 line</a:t>
            </a:r>
          </a:p>
        </p:txBody>
      </p:sp>
      <p:sp>
        <p:nvSpPr>
          <p:cNvPr id="30" name="Subtitle 2">
            <a:extLst>
              <a:ext uri="{FF2B5EF4-FFF2-40B4-BE49-F238E27FC236}">
                <a16:creationId xmlns:a16="http://schemas.microsoft.com/office/drawing/2014/main" id="{7B383675-6B9D-B845-AC31-24EA499A787C}"/>
              </a:ext>
            </a:extLst>
          </p:cNvPr>
          <p:cNvSpPr>
            <a:spLocks noGrp="1"/>
          </p:cNvSpPr>
          <p:nvPr>
            <p:ph type="subTitle" idx="1" hasCustomPrompt="1"/>
          </p:nvPr>
        </p:nvSpPr>
        <p:spPr>
          <a:xfrm>
            <a:off x="1146439" y="1479601"/>
            <a:ext cx="6851124" cy="590931"/>
          </a:xfrm>
        </p:spPr>
        <p:txBody>
          <a:bodyPr wrap="square">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Tree>
    <p:extLst>
      <p:ext uri="{BB962C8B-B14F-4D97-AF65-F5344CB8AC3E}">
        <p14:creationId xmlns:p14="http://schemas.microsoft.com/office/powerpoint/2010/main" val="245607195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Only Slide - Switchyard">
    <p:spTree>
      <p:nvGrpSpPr>
        <p:cNvPr id="1" name=""/>
        <p:cNvGrpSpPr/>
        <p:nvPr/>
      </p:nvGrpSpPr>
      <p:grpSpPr>
        <a:xfrm>
          <a:off x="0" y="0"/>
          <a:ext cx="0" cy="0"/>
          <a:chOff x="0" y="0"/>
          <a:chExt cx="0" cy="0"/>
        </a:xfrm>
      </p:grpSpPr>
      <p:sp>
        <p:nvSpPr>
          <p:cNvPr id="6" name="Rectangle 5"/>
          <p:cNvSpPr/>
          <p:nvPr userDrawn="1"/>
        </p:nvSpPr>
        <p:spPr>
          <a:xfrm>
            <a:off x="0"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Title 1"/>
          <p:cNvSpPr>
            <a:spLocks noGrp="1"/>
          </p:cNvSpPr>
          <p:nvPr>
            <p:ph type="title" hasCustomPrompt="1"/>
          </p:nvPr>
        </p:nvSpPr>
        <p:spPr>
          <a:xfrm>
            <a:off x="201706" y="618747"/>
            <a:ext cx="8740589" cy="549381"/>
          </a:xfrm>
        </p:spPr>
        <p:txBody>
          <a:bodyPr>
            <a:spAutoFit/>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3704695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Logo - Inks">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229039"/>
            <a:ext cx="1371600" cy="676654"/>
          </a:xfrm>
          <a:prstGeom prst="rect">
            <a:avLst/>
          </a:prstGeom>
        </p:spPr>
      </p:pic>
      <p:sp>
        <p:nvSpPr>
          <p:cNvPr id="14" name="Title 1"/>
          <p:cNvSpPr>
            <a:spLocks noGrp="1"/>
          </p:cNvSpPr>
          <p:nvPr>
            <p:ph type="ctrTitle" hasCustomPrompt="1"/>
          </p:nvPr>
        </p:nvSpPr>
        <p:spPr>
          <a:xfrm>
            <a:off x="1143000" y="1601139"/>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5" name="Subtitle 2"/>
          <p:cNvSpPr>
            <a:spLocks noGrp="1"/>
          </p:cNvSpPr>
          <p:nvPr>
            <p:ph type="subTitle" idx="1" hasCustomPrompt="1"/>
          </p:nvPr>
        </p:nvSpPr>
        <p:spPr>
          <a:xfrm>
            <a:off x="1143000" y="3637160"/>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6" name="Straight Connector 15"/>
          <p:cNvCxnSpPr/>
          <p:nvPr userDrawn="1"/>
        </p:nvCxnSpPr>
        <p:spPr>
          <a:xfrm>
            <a:off x="4316086" y="3222562"/>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2879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Only Slide - 193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B76CF3-ADC9-1642-BF86-74C5363A4E16}"/>
              </a:ext>
            </a:extLst>
          </p:cNvPr>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Title 1"/>
          <p:cNvSpPr>
            <a:spLocks noGrp="1"/>
          </p:cNvSpPr>
          <p:nvPr>
            <p:ph type="title" hasCustomPrompt="1"/>
          </p:nvPr>
        </p:nvSpPr>
        <p:spPr>
          <a:xfrm>
            <a:off x="201706" y="618747"/>
            <a:ext cx="8740589" cy="549381"/>
          </a:xfrm>
        </p:spPr>
        <p:txBody>
          <a:bodyPr>
            <a:spAutoFit/>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9666117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Only Slide - Bluebonn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31FF36-C725-7F42-8ADD-0F4AFA08A7AC}"/>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Title 1"/>
          <p:cNvSpPr>
            <a:spLocks noGrp="1"/>
          </p:cNvSpPr>
          <p:nvPr>
            <p:ph type="title" hasCustomPrompt="1"/>
          </p:nvPr>
        </p:nvSpPr>
        <p:spPr>
          <a:xfrm>
            <a:off x="201706" y="618747"/>
            <a:ext cx="8740589" cy="549381"/>
          </a:xfrm>
        </p:spPr>
        <p:txBody>
          <a:bodyPr>
            <a:spAutoFit/>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40241625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Only Slide - Aqua-F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44F713-205E-6F48-A707-F0B2E8ED464D}"/>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Title 1"/>
          <p:cNvSpPr>
            <a:spLocks noGrp="1"/>
          </p:cNvSpPr>
          <p:nvPr>
            <p:ph type="title" hasCustomPrompt="1"/>
          </p:nvPr>
        </p:nvSpPr>
        <p:spPr>
          <a:xfrm>
            <a:off x="201706" y="618747"/>
            <a:ext cx="8740589" cy="549381"/>
          </a:xfrm>
        </p:spPr>
        <p:txBody>
          <a:bodyPr>
            <a:spAutoFit/>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19110614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Only Slide - Ink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7A8CD1-7809-D84E-9C13-0CBA5D226B18}"/>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Title 1"/>
          <p:cNvSpPr>
            <a:spLocks noGrp="1"/>
          </p:cNvSpPr>
          <p:nvPr>
            <p:ph type="title" hasCustomPrompt="1"/>
          </p:nvPr>
        </p:nvSpPr>
        <p:spPr>
          <a:xfrm>
            <a:off x="201706" y="618747"/>
            <a:ext cx="8740589" cy="549381"/>
          </a:xfrm>
        </p:spPr>
        <p:txBody>
          <a:bodyPr>
            <a:spAutoFit/>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37613359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Only Slide - Lost Pin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8FB608-6C3F-034E-8B9B-01FBC8BA6650}"/>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Title 1"/>
          <p:cNvSpPr>
            <a:spLocks noGrp="1"/>
          </p:cNvSpPr>
          <p:nvPr>
            <p:ph type="title" hasCustomPrompt="1"/>
          </p:nvPr>
        </p:nvSpPr>
        <p:spPr>
          <a:xfrm>
            <a:off x="201706" y="618747"/>
            <a:ext cx="8740589" cy="549381"/>
          </a:xfrm>
        </p:spPr>
        <p:txBody>
          <a:bodyPr>
            <a:spAutoFit/>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408219148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Only Slide - Wirtz">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5E2AF0-B68C-A84D-883A-F56F810C6DD2}"/>
              </a:ext>
            </a:extLst>
          </p:cNvPr>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p:cNvSpPr>
            <a:spLocks noGrp="1"/>
          </p:cNvSpPr>
          <p:nvPr>
            <p:ph type="dt" sz="half"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
        <p:nvSpPr>
          <p:cNvPr id="7" name="Title 1"/>
          <p:cNvSpPr>
            <a:spLocks noGrp="1"/>
          </p:cNvSpPr>
          <p:nvPr>
            <p:ph type="title" hasCustomPrompt="1"/>
          </p:nvPr>
        </p:nvSpPr>
        <p:spPr>
          <a:xfrm>
            <a:off x="201706" y="618747"/>
            <a:ext cx="8740589" cy="549381"/>
          </a:xfrm>
        </p:spPr>
        <p:txBody>
          <a:bodyPr>
            <a:spAutoFit/>
          </a:bodyPr>
          <a:lstStyle>
            <a:lvl1pPr>
              <a:defRPr>
                <a:solidFill>
                  <a:schemeClr val="bg1"/>
                </a:solidFill>
              </a:defRPr>
            </a:lvl1pPr>
          </a:lstStyle>
          <a:p>
            <a:r>
              <a:rPr lang="en-US" dirty="0"/>
              <a:t>Title – 5 words max recommended</a:t>
            </a:r>
          </a:p>
        </p:txBody>
      </p:sp>
    </p:spTree>
    <p:extLst>
      <p:ext uri="{BB962C8B-B14F-4D97-AF65-F5344CB8AC3E}">
        <p14:creationId xmlns:p14="http://schemas.microsoft.com/office/powerpoint/2010/main" val="20373061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Only Slide - Spillway">
    <p:spTree>
      <p:nvGrpSpPr>
        <p:cNvPr id="1" name=""/>
        <p:cNvGrpSpPr/>
        <p:nvPr/>
      </p:nvGrpSpPr>
      <p:grpSpPr>
        <a:xfrm>
          <a:off x="0" y="0"/>
          <a:ext cx="0" cy="0"/>
          <a:chOff x="0" y="0"/>
          <a:chExt cx="0" cy="0"/>
        </a:xfrm>
      </p:grpSpPr>
      <p:sp>
        <p:nvSpPr>
          <p:cNvPr id="6" name="Rectangle 5"/>
          <p:cNvSpPr/>
          <p:nvPr userDrawn="1"/>
        </p:nvSpPr>
        <p:spPr>
          <a:xfrm>
            <a:off x="0" y="0"/>
            <a:ext cx="91417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7" name="Title 1"/>
          <p:cNvSpPr>
            <a:spLocks noGrp="1"/>
          </p:cNvSpPr>
          <p:nvPr>
            <p:ph type="title" hasCustomPrompt="1"/>
          </p:nvPr>
        </p:nvSpPr>
        <p:spPr>
          <a:xfrm>
            <a:off x="201706" y="618747"/>
            <a:ext cx="8740589" cy="549381"/>
          </a:xfrm>
        </p:spPr>
        <p:txBody>
          <a:bodyPr>
            <a:spAutoFit/>
          </a:bodyPr>
          <a:lstStyle>
            <a:lvl1pPr>
              <a:defRPr>
                <a:solidFill>
                  <a:schemeClr val="tx2"/>
                </a:solidFill>
              </a:defRPr>
            </a:lvl1pPr>
          </a:lstStyle>
          <a:p>
            <a:r>
              <a:rPr lang="en-US" dirty="0"/>
              <a:t>Title – 5 words max recommended</a:t>
            </a:r>
          </a:p>
        </p:txBody>
      </p:sp>
    </p:spTree>
    <p:extLst>
      <p:ext uri="{BB962C8B-B14F-4D97-AF65-F5344CB8AC3E}">
        <p14:creationId xmlns:p14="http://schemas.microsoft.com/office/powerpoint/2010/main" val="7957554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Only Slide - Whitecap">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2343150" y="6356351"/>
            <a:ext cx="4457700" cy="365125"/>
          </a:xfrm>
          <a:prstGeom prst="rect">
            <a:avLst/>
          </a:prstGeom>
        </p:spPr>
        <p:txBody>
          <a:bodyPr/>
          <a:lstStyle/>
          <a:p>
            <a:r>
              <a:rPr lang="en-US" dirty="0"/>
              <a:t>CONFIDENTIAL: ATTORNEY-CLIENT PRIVILEGED COMMUNICATION</a:t>
            </a:r>
          </a:p>
        </p:txBody>
      </p:sp>
      <p:sp>
        <p:nvSpPr>
          <p:cNvPr id="5" name="Slide Number Placeholder 4"/>
          <p:cNvSpPr>
            <a:spLocks noGrp="1"/>
          </p:cNvSpPr>
          <p:nvPr>
            <p:ph type="sldNum" sz="quarter" idx="12"/>
          </p:nvPr>
        </p:nvSpPr>
        <p:spPr/>
        <p:txBody>
          <a:bodyPr/>
          <a:lstStyle/>
          <a:p>
            <a:fld id="{84DC600F-AE70-F844-9A33-EAF1AF575163}" type="slidenum">
              <a:rPr lang="en-US" smtClean="0"/>
              <a:t>‹#›</a:t>
            </a:fld>
            <a:endParaRPr lang="en-US" dirty="0"/>
          </a:p>
        </p:txBody>
      </p:sp>
      <p:sp>
        <p:nvSpPr>
          <p:cNvPr id="6" name="Title 1"/>
          <p:cNvSpPr>
            <a:spLocks noGrp="1"/>
          </p:cNvSpPr>
          <p:nvPr>
            <p:ph type="title" hasCustomPrompt="1"/>
          </p:nvPr>
        </p:nvSpPr>
        <p:spPr>
          <a:xfrm>
            <a:off x="201706" y="618747"/>
            <a:ext cx="8740589" cy="549381"/>
          </a:xfrm>
        </p:spPr>
        <p:txBody>
          <a:bodyPr>
            <a:spAutoFit/>
          </a:bodyPr>
          <a:lstStyle>
            <a:lvl1pPr>
              <a:defRPr>
                <a:solidFill>
                  <a:schemeClr val="tx2"/>
                </a:solidFill>
              </a:defRPr>
            </a:lvl1pPr>
          </a:lstStyle>
          <a:p>
            <a:r>
              <a:rPr lang="en-US" dirty="0"/>
              <a:t>Title – 5 words max recommended</a:t>
            </a:r>
          </a:p>
        </p:txBody>
      </p:sp>
    </p:spTree>
    <p:extLst>
      <p:ext uri="{BB962C8B-B14F-4D97-AF65-F5344CB8AC3E}">
        <p14:creationId xmlns:p14="http://schemas.microsoft.com/office/powerpoint/2010/main" val="15551017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Footer Only Slide - Switchyard">
    <p:spTree>
      <p:nvGrpSpPr>
        <p:cNvPr id="1" name=""/>
        <p:cNvGrpSpPr/>
        <p:nvPr/>
      </p:nvGrpSpPr>
      <p:grpSpPr>
        <a:xfrm>
          <a:off x="0" y="0"/>
          <a:ext cx="0" cy="0"/>
          <a:chOff x="0" y="0"/>
          <a:chExt cx="0" cy="0"/>
        </a:xfrm>
      </p:grpSpPr>
      <p:sp>
        <p:nvSpPr>
          <p:cNvPr id="5" name="Rectangle 4"/>
          <p:cNvSpPr/>
          <p:nvPr userDrawn="1"/>
        </p:nvSpPr>
        <p:spPr>
          <a:xfrm>
            <a:off x="0"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Date Placeholder 1"/>
          <p:cNvSpPr>
            <a:spLocks noGrp="1"/>
          </p:cNvSpPr>
          <p:nvPr>
            <p:ph type="dt" sz="half" idx="10"/>
          </p:nvPr>
        </p:nvSpPr>
        <p:spPr/>
        <p:txBody>
          <a:bodyPr/>
          <a:lstStyle>
            <a:lvl1pPr>
              <a:defRPr>
                <a:solidFill>
                  <a:schemeClr val="bg2"/>
                </a:solidFill>
              </a:defRPr>
            </a:lvl1p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4" name="Slide Number Placeholder 3"/>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28711775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Footer Only Slide - 193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424CAB-08DF-8E45-9334-B8B1615BA336}"/>
              </a:ext>
            </a:extLst>
          </p:cNvPr>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Date Placeholder 1"/>
          <p:cNvSpPr>
            <a:spLocks noGrp="1"/>
          </p:cNvSpPr>
          <p:nvPr>
            <p:ph type="dt" sz="half" idx="10"/>
          </p:nvPr>
        </p:nvSpPr>
        <p:spPr/>
        <p:txBody>
          <a:bodyPr/>
          <a:lstStyle>
            <a:lvl1pPr>
              <a:defRPr>
                <a:solidFill>
                  <a:schemeClr val="bg2"/>
                </a:solidFill>
              </a:defRPr>
            </a:lvl1p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4" name="Slide Number Placeholder 3"/>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495458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Logo - Lost Pines">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229039"/>
            <a:ext cx="1371600" cy="676654"/>
          </a:xfrm>
          <a:prstGeom prst="rect">
            <a:avLst/>
          </a:prstGeom>
        </p:spPr>
      </p:pic>
      <p:sp>
        <p:nvSpPr>
          <p:cNvPr id="14" name="Title 1"/>
          <p:cNvSpPr>
            <a:spLocks noGrp="1"/>
          </p:cNvSpPr>
          <p:nvPr>
            <p:ph type="ctrTitle" hasCustomPrompt="1"/>
          </p:nvPr>
        </p:nvSpPr>
        <p:spPr>
          <a:xfrm>
            <a:off x="1143000" y="1601139"/>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5" name="Subtitle 2"/>
          <p:cNvSpPr>
            <a:spLocks noGrp="1"/>
          </p:cNvSpPr>
          <p:nvPr>
            <p:ph type="subTitle" idx="1" hasCustomPrompt="1"/>
          </p:nvPr>
        </p:nvSpPr>
        <p:spPr>
          <a:xfrm>
            <a:off x="1143000" y="3637160"/>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6" name="Straight Connector 15"/>
          <p:cNvCxnSpPr/>
          <p:nvPr userDrawn="1"/>
        </p:nvCxnSpPr>
        <p:spPr>
          <a:xfrm>
            <a:off x="4316086" y="3222562"/>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92010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Footer Only Slide - Bluebonne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E3C80-60AD-C341-B37C-7392A66615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Date Placeholder 1"/>
          <p:cNvSpPr>
            <a:spLocks noGrp="1"/>
          </p:cNvSpPr>
          <p:nvPr>
            <p:ph type="dt" sz="half" idx="10"/>
          </p:nvPr>
        </p:nvSpPr>
        <p:spPr/>
        <p:txBody>
          <a:bodyPr/>
          <a:lstStyle>
            <a:lvl1pPr>
              <a:defRPr>
                <a:solidFill>
                  <a:schemeClr val="bg2"/>
                </a:solidFill>
              </a:defRPr>
            </a:lvl1p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4" name="Slide Number Placeholder 3"/>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39709734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Footer Only Slide - Aqua-F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FCD94-3A3A-554E-8925-10E786DF9F5A}"/>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Date Placeholder 1"/>
          <p:cNvSpPr>
            <a:spLocks noGrp="1"/>
          </p:cNvSpPr>
          <p:nvPr>
            <p:ph type="dt" sz="half" idx="10"/>
          </p:nvPr>
        </p:nvSpPr>
        <p:spPr/>
        <p:txBody>
          <a:bodyPr/>
          <a:lstStyle>
            <a:lvl1pPr>
              <a:defRPr>
                <a:solidFill>
                  <a:schemeClr val="bg2"/>
                </a:solidFill>
              </a:defRPr>
            </a:lvl1p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4" name="Slide Number Placeholder 3"/>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39143127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Footer Only Slide - In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B828D2-815D-A743-B42E-C1EC9926E05B}"/>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Date Placeholder 1"/>
          <p:cNvSpPr>
            <a:spLocks noGrp="1"/>
          </p:cNvSpPr>
          <p:nvPr>
            <p:ph type="dt" sz="half" idx="10"/>
          </p:nvPr>
        </p:nvSpPr>
        <p:spPr/>
        <p:txBody>
          <a:bodyPr/>
          <a:lstStyle>
            <a:lvl1pPr>
              <a:defRPr>
                <a:solidFill>
                  <a:schemeClr val="bg2"/>
                </a:solidFill>
              </a:defRPr>
            </a:lvl1p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4" name="Slide Number Placeholder 3"/>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278789518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Footer Only Slide - Lost Pi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76F0FC-445F-EB45-9FC8-1D17AD764ADF}"/>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Date Placeholder 1"/>
          <p:cNvSpPr>
            <a:spLocks noGrp="1"/>
          </p:cNvSpPr>
          <p:nvPr>
            <p:ph type="dt" sz="half" idx="10"/>
          </p:nvPr>
        </p:nvSpPr>
        <p:spPr/>
        <p:txBody>
          <a:bodyPr/>
          <a:lstStyle>
            <a:lvl1pPr>
              <a:defRPr>
                <a:solidFill>
                  <a:schemeClr val="bg2"/>
                </a:solidFill>
              </a:defRPr>
            </a:lvl1p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4" name="Slide Number Placeholder 3"/>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267130802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Footer Only Slide - Wirtz">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65854D-B5FE-F24D-B2E0-0ADBA3E2999A}"/>
              </a:ext>
            </a:extLst>
          </p:cNvPr>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Date Placeholder 1"/>
          <p:cNvSpPr>
            <a:spLocks noGrp="1"/>
          </p:cNvSpPr>
          <p:nvPr>
            <p:ph type="dt" sz="half" idx="10"/>
          </p:nvPr>
        </p:nvSpPr>
        <p:spPr/>
        <p:txBody>
          <a:bodyPr/>
          <a:lstStyle>
            <a:lvl1pPr>
              <a:defRPr>
                <a:solidFill>
                  <a:schemeClr val="bg2"/>
                </a:solidFill>
              </a:defRPr>
            </a:lvl1p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4" name="Slide Number Placeholder 3"/>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38492193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Footer Only Slide - Spillway">
    <p:spTree>
      <p:nvGrpSpPr>
        <p:cNvPr id="1" name=""/>
        <p:cNvGrpSpPr/>
        <p:nvPr/>
      </p:nvGrpSpPr>
      <p:grpSpPr>
        <a:xfrm>
          <a:off x="0" y="0"/>
          <a:ext cx="0" cy="0"/>
          <a:chOff x="0" y="0"/>
          <a:chExt cx="0" cy="0"/>
        </a:xfrm>
      </p:grpSpPr>
      <p:sp>
        <p:nvSpPr>
          <p:cNvPr id="5" name="Rectangle 4"/>
          <p:cNvSpPr/>
          <p:nvPr userDrawn="1"/>
        </p:nvSpPr>
        <p:spPr>
          <a:xfrm>
            <a:off x="0" y="0"/>
            <a:ext cx="91417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4" name="Slide Number Placeholder 3"/>
          <p:cNvSpPr>
            <a:spLocks noGrp="1"/>
          </p:cNvSpPr>
          <p:nvPr>
            <p:ph type="sldNum" sz="quarter" idx="12"/>
          </p:nvPr>
        </p:nvSpPr>
        <p:spPr/>
        <p:txBody>
          <a:bodyPr/>
          <a:lstStyle/>
          <a:p>
            <a:fld id="{84DC600F-AE70-F844-9A33-EAF1AF575163}" type="slidenum">
              <a:rPr lang="en-US" smtClean="0"/>
              <a:t>‹#›</a:t>
            </a:fld>
            <a:endParaRPr lang="en-US" dirty="0"/>
          </a:p>
        </p:txBody>
      </p:sp>
    </p:spTree>
    <p:extLst>
      <p:ext uri="{BB962C8B-B14F-4D97-AF65-F5344CB8AC3E}">
        <p14:creationId xmlns:p14="http://schemas.microsoft.com/office/powerpoint/2010/main" val="285815488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Footer Only Slide - Whitecap">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4" name="Slide Number Placeholder 3"/>
          <p:cNvSpPr>
            <a:spLocks noGrp="1"/>
          </p:cNvSpPr>
          <p:nvPr>
            <p:ph type="sldNum" sz="quarter" idx="12"/>
          </p:nvPr>
        </p:nvSpPr>
        <p:spPr/>
        <p:txBody>
          <a:bodyPr/>
          <a:lstStyle/>
          <a:p>
            <a:fld id="{84DC600F-AE70-F844-9A33-EAF1AF575163}" type="slidenum">
              <a:rPr lang="en-US" smtClean="0"/>
              <a:t>‹#›</a:t>
            </a:fld>
            <a:endParaRPr lang="en-US" dirty="0"/>
          </a:p>
        </p:txBody>
      </p:sp>
    </p:spTree>
    <p:extLst>
      <p:ext uri="{BB962C8B-B14F-4D97-AF65-F5344CB8AC3E}">
        <p14:creationId xmlns:p14="http://schemas.microsoft.com/office/powerpoint/2010/main" val="428865618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Slide - Switchyard">
    <p:spTree>
      <p:nvGrpSpPr>
        <p:cNvPr id="1" name=""/>
        <p:cNvGrpSpPr/>
        <p:nvPr/>
      </p:nvGrpSpPr>
      <p:grpSpPr>
        <a:xfrm>
          <a:off x="0" y="0"/>
          <a:ext cx="0" cy="0"/>
          <a:chOff x="0" y="0"/>
          <a:chExt cx="0" cy="0"/>
        </a:xfrm>
      </p:grpSpPr>
      <p:sp>
        <p:nvSpPr>
          <p:cNvPr id="5" name="Rectangle 4"/>
          <p:cNvSpPr/>
          <p:nvPr userDrawn="1"/>
        </p:nvSpPr>
        <p:spPr>
          <a:xfrm>
            <a:off x="0"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4662329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Slide - 193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02F0A0-2C64-1949-81F2-704FFB3D4DF2}"/>
              </a:ext>
            </a:extLst>
          </p:cNvPr>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174196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Slide - Bluebonn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B25B3C-FBE9-484F-A1D6-E09A6F38E0F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836056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Logo - Wirtz">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229039"/>
            <a:ext cx="1371600" cy="676654"/>
          </a:xfrm>
          <a:prstGeom prst="rect">
            <a:avLst/>
          </a:prstGeom>
        </p:spPr>
      </p:pic>
      <p:sp>
        <p:nvSpPr>
          <p:cNvPr id="14" name="Title 1"/>
          <p:cNvSpPr>
            <a:spLocks noGrp="1"/>
          </p:cNvSpPr>
          <p:nvPr>
            <p:ph type="ctrTitle" hasCustomPrompt="1"/>
          </p:nvPr>
        </p:nvSpPr>
        <p:spPr>
          <a:xfrm>
            <a:off x="1143000" y="1601139"/>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5" name="Subtitle 2"/>
          <p:cNvSpPr>
            <a:spLocks noGrp="1"/>
          </p:cNvSpPr>
          <p:nvPr>
            <p:ph type="subTitle" idx="1" hasCustomPrompt="1"/>
          </p:nvPr>
        </p:nvSpPr>
        <p:spPr>
          <a:xfrm>
            <a:off x="1143000" y="3637160"/>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6" name="Straight Connector 15"/>
          <p:cNvCxnSpPr/>
          <p:nvPr userDrawn="1"/>
        </p:nvCxnSpPr>
        <p:spPr>
          <a:xfrm>
            <a:off x="4316086" y="3222562"/>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1151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Slide - Aqua-F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F263EA-DB1E-CD4D-B1E8-64C0F5871E5E}"/>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20765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Slide - Ink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A1F024-964B-F846-98B6-DEB81BDC00D3}"/>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5560540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Slide - Lost Pin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DF5DA9-BEA3-424B-BA95-1B419BF164C4}"/>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3654371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Slide - Wirtz">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D63ACE-FD72-2C4A-86EB-5DB63789C40D}"/>
              </a:ext>
            </a:extLst>
          </p:cNvPr>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1614533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Slide - Spillw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7664A0-9A7C-5D4E-8D6C-AC7488BD5C15}"/>
              </a:ext>
            </a:extLst>
          </p:cNvPr>
          <p:cNvSpPr/>
          <p:nvPr userDrawn="1"/>
        </p:nvSpPr>
        <p:spPr>
          <a:xfrm>
            <a:off x="0" y="0"/>
            <a:ext cx="914171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2122438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Slide - Whitecap">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839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Full Page Photo with Logo 1">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95AEA2A6-86D7-5E44-A399-21DD8F05B0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46EF1D07-DE20-CA41-9454-25F29B23DD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0" y="2476500"/>
            <a:ext cx="3806190" cy="1883664"/>
          </a:xfrm>
          <a:prstGeom prst="rect">
            <a:avLst/>
          </a:prstGeom>
        </p:spPr>
      </p:pic>
    </p:spTree>
    <p:extLst>
      <p:ext uri="{BB962C8B-B14F-4D97-AF65-F5344CB8AC3E}">
        <p14:creationId xmlns:p14="http://schemas.microsoft.com/office/powerpoint/2010/main" val="42439258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Full Page Photo with Logo 2">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CD8D3373-A0FA-1147-A5F5-2D193FBFE3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ADBD98FC-E254-474B-AB8A-A890E5C857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0" y="2476500"/>
            <a:ext cx="3806190" cy="1883664"/>
          </a:xfrm>
          <a:prstGeom prst="rect">
            <a:avLst/>
          </a:prstGeom>
          <a:effectLst>
            <a:outerShdw blurRad="190500" algn="ctr" rotWithShape="0">
              <a:prstClr val="black">
                <a:alpha val="10000"/>
              </a:prstClr>
            </a:outerShdw>
          </a:effectLst>
        </p:spPr>
      </p:pic>
    </p:spTree>
    <p:extLst>
      <p:ext uri="{BB962C8B-B14F-4D97-AF65-F5344CB8AC3E}">
        <p14:creationId xmlns:p14="http://schemas.microsoft.com/office/powerpoint/2010/main" val="244981206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Full Page Photo with Logo 3">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81D93BAF-D5B7-8144-962A-A2140E2FAA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2" cy="6858000"/>
          </a:xfrm>
          <a:prstGeom prst="rect">
            <a:avLst/>
          </a:prstGeom>
        </p:spPr>
      </p:pic>
      <p:pic>
        <p:nvPicPr>
          <p:cNvPr id="7" name="Picture 6">
            <a:extLst>
              <a:ext uri="{FF2B5EF4-FFF2-40B4-BE49-F238E27FC236}">
                <a16:creationId xmlns:a16="http://schemas.microsoft.com/office/drawing/2014/main" id="{0825FC7A-FD13-4C42-A185-1FED363BF2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0" y="2476500"/>
            <a:ext cx="3806190" cy="1883664"/>
          </a:xfrm>
          <a:prstGeom prst="rect">
            <a:avLst/>
          </a:prstGeom>
        </p:spPr>
      </p:pic>
    </p:spTree>
    <p:extLst>
      <p:ext uri="{BB962C8B-B14F-4D97-AF65-F5344CB8AC3E}">
        <p14:creationId xmlns:p14="http://schemas.microsoft.com/office/powerpoint/2010/main" val="9268188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3861-2199-4DA8-A7DC-E1FE9F783B71}"/>
              </a:ext>
            </a:extLst>
          </p:cNvPr>
          <p:cNvSpPr>
            <a:spLocks noGrp="1"/>
          </p:cNvSpPr>
          <p:nvPr>
            <p:ph type="ctrTitle"/>
          </p:nvPr>
        </p:nvSpPr>
        <p:spPr>
          <a:xfrm>
            <a:off x="1143000" y="2171135"/>
            <a:ext cx="6858000" cy="133882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8D10CC4-2523-41CB-B73D-3E1DD1314332}"/>
              </a:ext>
            </a:extLst>
          </p:cNvPr>
          <p:cNvSpPr>
            <a:spLocks noGrp="1"/>
          </p:cNvSpPr>
          <p:nvPr>
            <p:ph type="subTitle" idx="1"/>
          </p:nvPr>
        </p:nvSpPr>
        <p:spPr>
          <a:xfrm>
            <a:off x="1143000" y="3602038"/>
            <a:ext cx="6858000" cy="34163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ECA3A49-170A-4A31-BD57-1A64029908D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A3954B5-E6BD-426A-A1E4-63BD82A6A766}"/>
              </a:ext>
            </a:extLst>
          </p:cNvPr>
          <p:cNvSpPr>
            <a:spLocks noGrp="1"/>
          </p:cNvSpPr>
          <p:nvPr>
            <p:ph type="ftr" sz="quarter" idx="11"/>
          </p:nvPr>
        </p:nvSpPr>
        <p:spPr/>
        <p:txBody>
          <a:bodyPr/>
          <a:lstStyle/>
          <a:p>
            <a:r>
              <a:rPr lang="en-US" dirty="0"/>
              <a:t>CONFIDENTIAL: ATTORNEY-CLIENT PRIVILEGED COMMUNICATION</a:t>
            </a:r>
          </a:p>
        </p:txBody>
      </p:sp>
      <p:sp>
        <p:nvSpPr>
          <p:cNvPr id="6" name="Slide Number Placeholder 5">
            <a:extLst>
              <a:ext uri="{FF2B5EF4-FFF2-40B4-BE49-F238E27FC236}">
                <a16:creationId xmlns:a16="http://schemas.microsoft.com/office/drawing/2014/main" id="{CD28A555-BF91-4B18-B761-01EF1CC641CD}"/>
              </a:ext>
            </a:extLst>
          </p:cNvPr>
          <p:cNvSpPr>
            <a:spLocks noGrp="1"/>
          </p:cNvSpPr>
          <p:nvPr>
            <p:ph type="sldNum" sz="quarter" idx="12"/>
          </p:nvPr>
        </p:nvSpPr>
        <p:spPr/>
        <p:txBody>
          <a:bodyPr/>
          <a:lstStyle/>
          <a:p>
            <a:fld id="{CF1EA3F5-D755-47DD-A42F-3F874A01C84D}" type="slidenum">
              <a:rPr lang="en-US" smtClean="0"/>
              <a:t>‹#›</a:t>
            </a:fld>
            <a:endParaRPr lang="en-US" dirty="0"/>
          </a:p>
        </p:txBody>
      </p:sp>
    </p:spTree>
    <p:extLst>
      <p:ext uri="{BB962C8B-B14F-4D97-AF65-F5344CB8AC3E}">
        <p14:creationId xmlns:p14="http://schemas.microsoft.com/office/powerpoint/2010/main" val="3818211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Logo - Spillway">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lvl1pPr>
              <a:defRPr>
                <a:solidFill>
                  <a:schemeClr val="bg2">
                    <a:lumMod val="75000"/>
                  </a:schemeClr>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8366" y="5229039"/>
            <a:ext cx="1367268" cy="676654"/>
          </a:xfrm>
          <a:prstGeom prst="rect">
            <a:avLst/>
          </a:prstGeom>
        </p:spPr>
      </p:pic>
      <p:sp>
        <p:nvSpPr>
          <p:cNvPr id="16" name="Title 1"/>
          <p:cNvSpPr>
            <a:spLocks noGrp="1"/>
          </p:cNvSpPr>
          <p:nvPr>
            <p:ph type="ctrTitle" hasCustomPrompt="1"/>
          </p:nvPr>
        </p:nvSpPr>
        <p:spPr>
          <a:xfrm>
            <a:off x="1143000" y="1601139"/>
            <a:ext cx="6858000" cy="1338828"/>
          </a:xfrm>
        </p:spPr>
        <p:txBody>
          <a:bodyPr anchor="b" anchorCtr="0"/>
          <a:lstStyle>
            <a:lvl1pPr algn="ctr">
              <a:defRPr sz="4500" baseline="0">
                <a:solidFill>
                  <a:schemeClr val="tx2"/>
                </a:solidFill>
              </a:defRPr>
            </a:lvl1pPr>
          </a:lstStyle>
          <a:p>
            <a:r>
              <a:rPr lang="en-US" dirty="0"/>
              <a:t>Keep title to</a:t>
            </a:r>
            <a:br>
              <a:rPr lang="en-US" dirty="0"/>
            </a:br>
            <a:r>
              <a:rPr lang="en-US" dirty="0"/>
              <a:t>two lines maximum</a:t>
            </a:r>
          </a:p>
        </p:txBody>
      </p:sp>
      <p:sp>
        <p:nvSpPr>
          <p:cNvPr id="17" name="Subtitle 2"/>
          <p:cNvSpPr>
            <a:spLocks noGrp="1"/>
          </p:cNvSpPr>
          <p:nvPr>
            <p:ph type="subTitle" idx="1" hasCustomPrompt="1"/>
          </p:nvPr>
        </p:nvSpPr>
        <p:spPr>
          <a:xfrm>
            <a:off x="1143000" y="3637160"/>
            <a:ext cx="6858000" cy="403957"/>
          </a:xfrm>
        </p:spPr>
        <p:txBody>
          <a:bodyPr>
            <a:spAutoFit/>
          </a:bodyPr>
          <a:lstStyle>
            <a:lvl1pPr marL="0" indent="0" algn="ctr">
              <a:buNone/>
              <a:defRPr sz="225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8" name="Straight Connector 17"/>
          <p:cNvCxnSpPr/>
          <p:nvPr userDrawn="1"/>
        </p:nvCxnSpPr>
        <p:spPr>
          <a:xfrm>
            <a:off x="4316086" y="3222562"/>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65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937854"/>
            <a:ext cx="7772400" cy="1362075"/>
          </a:xfrm>
        </p:spPr>
        <p:txBody>
          <a:bodyPr anchor="t"/>
          <a:lstStyle>
            <a:lvl1pPr algn="l">
              <a:defRPr sz="4000" b="1" cap="all">
                <a:latin typeface="Arial Black"/>
                <a:cs typeface="Arial Black"/>
              </a:defRPr>
            </a:lvl1pPr>
          </a:lstStyle>
          <a:p>
            <a:r>
              <a:rPr lang="en-US"/>
              <a:t>Click to edit Master title style</a:t>
            </a:r>
            <a:endParaRPr lang="en-US" dirty="0"/>
          </a:p>
        </p:txBody>
      </p:sp>
      <p:sp>
        <p:nvSpPr>
          <p:cNvPr id="3" name="Text Placeholder 2"/>
          <p:cNvSpPr>
            <a:spLocks noGrp="1"/>
          </p:cNvSpPr>
          <p:nvPr>
            <p:ph type="body" idx="1"/>
          </p:nvPr>
        </p:nvSpPr>
        <p:spPr>
          <a:xfrm>
            <a:off x="722313" y="243766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
        <p:nvSpPr>
          <p:cNvPr id="7"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Logo - Whiteca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2">
                    <a:lumMod val="75000"/>
                  </a:schemeClr>
                </a:solidFill>
              </a:defRPr>
            </a:lvl1pPr>
          </a:lstStyle>
          <a:p>
            <a:endParaRPr lang="en-US" dirty="0"/>
          </a:p>
        </p:txBody>
      </p:sp>
      <p:sp>
        <p:nvSpPr>
          <p:cNvPr id="5" name="Footer Placeholder 4"/>
          <p:cNvSpPr>
            <a:spLocks noGrp="1"/>
          </p:cNvSpPr>
          <p:nvPr>
            <p:ph type="ftr" sz="quarter" idx="11"/>
          </p:nvPr>
        </p:nvSpPr>
        <p:spPr>
          <a:xfrm>
            <a:off x="2343150" y="6356351"/>
            <a:ext cx="4457700" cy="365125"/>
          </a:xfrm>
          <a:prstGeom prst="rect">
            <a:avLst/>
          </a:prstGeom>
        </p:spPr>
        <p:txBody>
          <a:bodyPr/>
          <a:lstStyle>
            <a:lvl1pPr>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8366" y="5229039"/>
            <a:ext cx="1367268" cy="676654"/>
          </a:xfrm>
          <a:prstGeom prst="rect">
            <a:avLst/>
          </a:prstGeom>
        </p:spPr>
      </p:pic>
      <p:sp>
        <p:nvSpPr>
          <p:cNvPr id="9" name="Title 1"/>
          <p:cNvSpPr>
            <a:spLocks noGrp="1"/>
          </p:cNvSpPr>
          <p:nvPr>
            <p:ph type="ctrTitle" hasCustomPrompt="1"/>
          </p:nvPr>
        </p:nvSpPr>
        <p:spPr>
          <a:xfrm>
            <a:off x="1143000" y="1601139"/>
            <a:ext cx="6858000" cy="1338828"/>
          </a:xfrm>
        </p:spPr>
        <p:txBody>
          <a:bodyPr anchor="b" anchorCtr="0"/>
          <a:lstStyle>
            <a:lvl1pPr algn="ctr">
              <a:defRPr sz="4500" baseline="0">
                <a:solidFill>
                  <a:schemeClr val="tx2"/>
                </a:solidFill>
              </a:defRPr>
            </a:lvl1pPr>
          </a:lstStyle>
          <a:p>
            <a:r>
              <a:rPr lang="en-US" dirty="0"/>
              <a:t>Keep title to</a:t>
            </a:r>
            <a:br>
              <a:rPr lang="en-US" dirty="0"/>
            </a:br>
            <a:r>
              <a:rPr lang="en-US" dirty="0"/>
              <a:t>two lines maximum</a:t>
            </a:r>
          </a:p>
        </p:txBody>
      </p:sp>
      <p:sp>
        <p:nvSpPr>
          <p:cNvPr id="12" name="Subtitle 2"/>
          <p:cNvSpPr>
            <a:spLocks noGrp="1"/>
          </p:cNvSpPr>
          <p:nvPr>
            <p:ph type="subTitle" idx="1" hasCustomPrompt="1"/>
          </p:nvPr>
        </p:nvSpPr>
        <p:spPr>
          <a:xfrm>
            <a:off x="1143000" y="3637160"/>
            <a:ext cx="6858000" cy="403957"/>
          </a:xfrm>
        </p:spPr>
        <p:txBody>
          <a:bodyPr>
            <a:spAutoFit/>
          </a:bodyPr>
          <a:lstStyle>
            <a:lvl1pPr marL="0" indent="0" algn="ctr">
              <a:buNone/>
              <a:defRPr sz="225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4" name="Straight Connector 13"/>
          <p:cNvCxnSpPr/>
          <p:nvPr userDrawn="1"/>
        </p:nvCxnSpPr>
        <p:spPr>
          <a:xfrm>
            <a:off x="4316086" y="3222562"/>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127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No Logo - Switchyard">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p:cNvSpPr>
            <a:spLocks noGrp="1"/>
          </p:cNvSpPr>
          <p:nvPr>
            <p:ph type="ctrTitle" hasCustomPrompt="1"/>
          </p:nvPr>
        </p:nvSpPr>
        <p:spPr>
          <a:xfrm>
            <a:off x="1143000" y="2082007"/>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2" name="Subtitle 2"/>
          <p:cNvSpPr>
            <a:spLocks noGrp="1"/>
          </p:cNvSpPr>
          <p:nvPr>
            <p:ph type="subTitle" idx="1" hasCustomPrompt="1"/>
          </p:nvPr>
        </p:nvSpPr>
        <p:spPr>
          <a:xfrm>
            <a:off x="1143000" y="4118028"/>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14"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6"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7" name="Straight Connector 16"/>
          <p:cNvCxnSpPr/>
          <p:nvPr userDrawn="1"/>
        </p:nvCxnSpPr>
        <p:spPr>
          <a:xfrm>
            <a:off x="4316086" y="3703430"/>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772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No Logo - 1934">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p:cNvSpPr>
            <a:spLocks noGrp="1"/>
          </p:cNvSpPr>
          <p:nvPr>
            <p:ph type="ctrTitle" hasCustomPrompt="1"/>
          </p:nvPr>
        </p:nvSpPr>
        <p:spPr>
          <a:xfrm>
            <a:off x="1143000" y="2079744"/>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2" name="Subtitle 2"/>
          <p:cNvSpPr>
            <a:spLocks noGrp="1"/>
          </p:cNvSpPr>
          <p:nvPr>
            <p:ph type="subTitle" idx="1" hasCustomPrompt="1"/>
          </p:nvPr>
        </p:nvSpPr>
        <p:spPr>
          <a:xfrm>
            <a:off x="1143000" y="4115765"/>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14"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6"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7" name="Straight Connector 16"/>
          <p:cNvCxnSpPr/>
          <p:nvPr userDrawn="1"/>
        </p:nvCxnSpPr>
        <p:spPr>
          <a:xfrm>
            <a:off x="4316086" y="3701167"/>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622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No Logo - Bluebonne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p:cNvSpPr>
            <a:spLocks noGrp="1"/>
          </p:cNvSpPr>
          <p:nvPr>
            <p:ph type="ctrTitle" hasCustomPrompt="1"/>
          </p:nvPr>
        </p:nvSpPr>
        <p:spPr>
          <a:xfrm>
            <a:off x="1143000" y="2082007"/>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2" name="Subtitle 2"/>
          <p:cNvSpPr>
            <a:spLocks noGrp="1"/>
          </p:cNvSpPr>
          <p:nvPr>
            <p:ph type="subTitle" idx="1" hasCustomPrompt="1"/>
          </p:nvPr>
        </p:nvSpPr>
        <p:spPr>
          <a:xfrm>
            <a:off x="1143000" y="4118028"/>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14"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6"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7" name="Straight Connector 16"/>
          <p:cNvCxnSpPr/>
          <p:nvPr userDrawn="1"/>
        </p:nvCxnSpPr>
        <p:spPr>
          <a:xfrm>
            <a:off x="4316086" y="3703430"/>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004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No Logo - Aqua-Fer">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p:cNvSpPr>
            <a:spLocks noGrp="1"/>
          </p:cNvSpPr>
          <p:nvPr>
            <p:ph type="ctrTitle" hasCustomPrompt="1"/>
          </p:nvPr>
        </p:nvSpPr>
        <p:spPr>
          <a:xfrm>
            <a:off x="1143000" y="2082007"/>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2" name="Subtitle 2"/>
          <p:cNvSpPr>
            <a:spLocks noGrp="1"/>
          </p:cNvSpPr>
          <p:nvPr>
            <p:ph type="subTitle" idx="1" hasCustomPrompt="1"/>
          </p:nvPr>
        </p:nvSpPr>
        <p:spPr>
          <a:xfrm>
            <a:off x="1143000" y="4118028"/>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14"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6"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7" name="Straight Connector 16"/>
          <p:cNvCxnSpPr/>
          <p:nvPr userDrawn="1"/>
        </p:nvCxnSpPr>
        <p:spPr>
          <a:xfrm>
            <a:off x="4316086" y="3703430"/>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879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No Logo - Ink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ED99AF-0D76-6D40-A47E-8B33970741C5}"/>
              </a:ext>
            </a:extLst>
          </p:cNvPr>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p:cNvSpPr>
            <a:spLocks noGrp="1"/>
          </p:cNvSpPr>
          <p:nvPr>
            <p:ph type="ctrTitle" hasCustomPrompt="1"/>
          </p:nvPr>
        </p:nvSpPr>
        <p:spPr>
          <a:xfrm>
            <a:off x="1143000" y="2082007"/>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2" name="Subtitle 2"/>
          <p:cNvSpPr>
            <a:spLocks noGrp="1"/>
          </p:cNvSpPr>
          <p:nvPr>
            <p:ph type="subTitle" idx="1" hasCustomPrompt="1"/>
          </p:nvPr>
        </p:nvSpPr>
        <p:spPr>
          <a:xfrm>
            <a:off x="1143000" y="4118028"/>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14"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6"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3" name="Straight Connector 12">
            <a:extLst>
              <a:ext uri="{FF2B5EF4-FFF2-40B4-BE49-F238E27FC236}">
                <a16:creationId xmlns:a16="http://schemas.microsoft.com/office/drawing/2014/main" id="{760A7D3D-8CA4-0241-ABB2-10CA3D30F40C}"/>
              </a:ext>
            </a:extLst>
          </p:cNvPr>
          <p:cNvCxnSpPr/>
          <p:nvPr userDrawn="1"/>
        </p:nvCxnSpPr>
        <p:spPr>
          <a:xfrm>
            <a:off x="4316086" y="369108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015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No Logo - Lost Pin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768F5D-2F7F-EA4B-B043-897F818E9257}"/>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p:cNvSpPr>
            <a:spLocks noGrp="1"/>
          </p:cNvSpPr>
          <p:nvPr>
            <p:ph type="ctrTitle" hasCustomPrompt="1"/>
          </p:nvPr>
        </p:nvSpPr>
        <p:spPr>
          <a:xfrm>
            <a:off x="1143000" y="2079744"/>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2" name="Subtitle 2"/>
          <p:cNvSpPr>
            <a:spLocks noGrp="1"/>
          </p:cNvSpPr>
          <p:nvPr>
            <p:ph type="subTitle" idx="1" hasCustomPrompt="1"/>
          </p:nvPr>
        </p:nvSpPr>
        <p:spPr>
          <a:xfrm>
            <a:off x="1143000" y="4115765"/>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14"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6"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3" name="Straight Connector 12">
            <a:extLst>
              <a:ext uri="{FF2B5EF4-FFF2-40B4-BE49-F238E27FC236}">
                <a16:creationId xmlns:a16="http://schemas.microsoft.com/office/drawing/2014/main" id="{7D9FAE8F-87CC-EE4A-ABFE-F715AD295F2D}"/>
              </a:ext>
            </a:extLst>
          </p:cNvPr>
          <p:cNvCxnSpPr/>
          <p:nvPr userDrawn="1"/>
        </p:nvCxnSpPr>
        <p:spPr>
          <a:xfrm>
            <a:off x="4316086" y="3701167"/>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989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No Logo - Wirtz">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A0DB97-D251-234B-A20C-ED51D77C96F1}"/>
              </a:ext>
            </a:extLst>
          </p:cNvPr>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p:cNvSpPr>
            <a:spLocks noGrp="1"/>
          </p:cNvSpPr>
          <p:nvPr>
            <p:ph type="ctrTitle" hasCustomPrompt="1"/>
          </p:nvPr>
        </p:nvSpPr>
        <p:spPr>
          <a:xfrm>
            <a:off x="1143000" y="2079744"/>
            <a:ext cx="6858000" cy="1338828"/>
          </a:xfrm>
        </p:spPr>
        <p:txBody>
          <a:bodyPr anchor="b" anchorCtr="0"/>
          <a:lstStyle>
            <a:lvl1pPr algn="ctr">
              <a:defRPr sz="4500" baseline="0">
                <a:solidFill>
                  <a:schemeClr val="bg1"/>
                </a:solidFill>
              </a:defRPr>
            </a:lvl1pPr>
          </a:lstStyle>
          <a:p>
            <a:r>
              <a:rPr lang="en-US" dirty="0"/>
              <a:t>Keep title to</a:t>
            </a:r>
            <a:br>
              <a:rPr lang="en-US" dirty="0"/>
            </a:br>
            <a:r>
              <a:rPr lang="en-US" dirty="0"/>
              <a:t>two lines maximum</a:t>
            </a:r>
          </a:p>
        </p:txBody>
      </p:sp>
      <p:sp>
        <p:nvSpPr>
          <p:cNvPr id="12" name="Subtitle 2"/>
          <p:cNvSpPr>
            <a:spLocks noGrp="1"/>
          </p:cNvSpPr>
          <p:nvPr>
            <p:ph type="subTitle" idx="1" hasCustomPrompt="1"/>
          </p:nvPr>
        </p:nvSpPr>
        <p:spPr>
          <a:xfrm>
            <a:off x="1143000" y="4115765"/>
            <a:ext cx="6858000" cy="403957"/>
          </a:xfrm>
        </p:spPr>
        <p:txBody>
          <a:bodyPr>
            <a:spAutoFit/>
          </a:bodyPr>
          <a:lstStyle>
            <a:lvl1pPr marL="0" indent="0" algn="ctr">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14" name="Date Placeholder 3"/>
          <p:cNvSpPr>
            <a:spLocks noGrp="1"/>
          </p:cNvSpPr>
          <p:nvPr>
            <p:ph type="dt" sz="half" idx="10"/>
          </p:nvPr>
        </p:nvSpPr>
        <p:spPr>
          <a:xfrm>
            <a:off x="201706" y="6356351"/>
            <a:ext cx="2057400" cy="365125"/>
          </a:xfrm>
        </p:spPr>
        <p:txBody>
          <a:bodyPr/>
          <a:lstStyle>
            <a:lvl1pPr>
              <a:defRPr>
                <a:solidFill>
                  <a:schemeClr val="bg2"/>
                </a:solidFill>
              </a:defRPr>
            </a:lvl1pPr>
          </a:lstStyle>
          <a:p>
            <a:endParaRPr lang="en-US" dirty="0"/>
          </a:p>
        </p:txBody>
      </p:sp>
      <p:sp>
        <p:nvSpPr>
          <p:cNvPr id="1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16" name="Slide Number Placeholder 5"/>
          <p:cNvSpPr>
            <a:spLocks noGrp="1"/>
          </p:cNvSpPr>
          <p:nvPr>
            <p:ph type="sldNum" sz="quarter" idx="12"/>
          </p:nvPr>
        </p:nvSpPr>
        <p:spPr>
          <a:xfrm>
            <a:off x="6884894" y="6356351"/>
            <a:ext cx="2057400" cy="365125"/>
          </a:xfrm>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7" name="Straight Connector 16">
            <a:extLst>
              <a:ext uri="{FF2B5EF4-FFF2-40B4-BE49-F238E27FC236}">
                <a16:creationId xmlns:a16="http://schemas.microsoft.com/office/drawing/2014/main" id="{98070F30-15CD-ED44-97A7-373C36A2C838}"/>
              </a:ext>
            </a:extLst>
          </p:cNvPr>
          <p:cNvCxnSpPr/>
          <p:nvPr userDrawn="1"/>
        </p:nvCxnSpPr>
        <p:spPr>
          <a:xfrm>
            <a:off x="4316086" y="3697450"/>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926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No Logo - Spillway">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p>
            <a:fld id="{84DC600F-AE70-F844-9A33-EAF1AF575163}" type="slidenum">
              <a:rPr lang="en-US" smtClean="0"/>
              <a:t>‹#›</a:t>
            </a:fld>
            <a:endParaRPr lang="en-US" dirty="0"/>
          </a:p>
        </p:txBody>
      </p:sp>
      <p:sp>
        <p:nvSpPr>
          <p:cNvPr id="12" name="Title 1"/>
          <p:cNvSpPr>
            <a:spLocks noGrp="1"/>
          </p:cNvSpPr>
          <p:nvPr>
            <p:ph type="ctrTitle" hasCustomPrompt="1"/>
          </p:nvPr>
        </p:nvSpPr>
        <p:spPr>
          <a:xfrm>
            <a:off x="1143000" y="2082007"/>
            <a:ext cx="6858000" cy="1338828"/>
          </a:xfrm>
        </p:spPr>
        <p:txBody>
          <a:bodyPr anchor="b" anchorCtr="0"/>
          <a:lstStyle>
            <a:lvl1pPr algn="ctr">
              <a:defRPr sz="4500" baseline="0">
                <a:solidFill>
                  <a:schemeClr val="tx2"/>
                </a:solidFill>
              </a:defRPr>
            </a:lvl1pPr>
          </a:lstStyle>
          <a:p>
            <a:r>
              <a:rPr lang="en-US" dirty="0"/>
              <a:t>Keep title to</a:t>
            </a:r>
            <a:br>
              <a:rPr lang="en-US" dirty="0"/>
            </a:br>
            <a:r>
              <a:rPr lang="en-US" dirty="0"/>
              <a:t>two lines maximum</a:t>
            </a:r>
          </a:p>
        </p:txBody>
      </p:sp>
      <p:sp>
        <p:nvSpPr>
          <p:cNvPr id="13" name="Subtitle 2"/>
          <p:cNvSpPr>
            <a:spLocks noGrp="1"/>
          </p:cNvSpPr>
          <p:nvPr>
            <p:ph type="subTitle" idx="1" hasCustomPrompt="1"/>
          </p:nvPr>
        </p:nvSpPr>
        <p:spPr>
          <a:xfrm>
            <a:off x="1143000" y="4118028"/>
            <a:ext cx="6858000" cy="403957"/>
          </a:xfrm>
        </p:spPr>
        <p:txBody>
          <a:bodyPr>
            <a:spAutoFit/>
          </a:bodyPr>
          <a:lstStyle>
            <a:lvl1pPr marL="0" indent="0" algn="ctr">
              <a:buNone/>
              <a:defRPr sz="225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4" name="Straight Connector 13"/>
          <p:cNvCxnSpPr/>
          <p:nvPr userDrawn="1"/>
        </p:nvCxnSpPr>
        <p:spPr>
          <a:xfrm>
            <a:off x="4316086" y="3703430"/>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204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No Logo - Whiteca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p>
            <a:fld id="{84DC600F-AE70-F844-9A33-EAF1AF575163}" type="slidenum">
              <a:rPr lang="en-US" smtClean="0"/>
              <a:t>‹#›</a:t>
            </a:fld>
            <a:endParaRPr lang="en-US" dirty="0"/>
          </a:p>
        </p:txBody>
      </p:sp>
      <p:sp>
        <p:nvSpPr>
          <p:cNvPr id="12" name="Title 1"/>
          <p:cNvSpPr>
            <a:spLocks noGrp="1"/>
          </p:cNvSpPr>
          <p:nvPr>
            <p:ph type="ctrTitle" hasCustomPrompt="1"/>
          </p:nvPr>
        </p:nvSpPr>
        <p:spPr>
          <a:xfrm>
            <a:off x="1143000" y="2082007"/>
            <a:ext cx="6858000" cy="1338828"/>
          </a:xfrm>
        </p:spPr>
        <p:txBody>
          <a:bodyPr anchor="b" anchorCtr="0"/>
          <a:lstStyle>
            <a:lvl1pPr algn="ctr">
              <a:defRPr sz="4500" baseline="0">
                <a:solidFill>
                  <a:schemeClr val="tx2"/>
                </a:solidFill>
              </a:defRPr>
            </a:lvl1pPr>
          </a:lstStyle>
          <a:p>
            <a:r>
              <a:rPr lang="en-US" dirty="0"/>
              <a:t>Keep title to</a:t>
            </a:r>
            <a:br>
              <a:rPr lang="en-US" dirty="0"/>
            </a:br>
            <a:r>
              <a:rPr lang="en-US" dirty="0"/>
              <a:t>two lines maximum</a:t>
            </a:r>
          </a:p>
        </p:txBody>
      </p:sp>
      <p:sp>
        <p:nvSpPr>
          <p:cNvPr id="13" name="Subtitle 2"/>
          <p:cNvSpPr>
            <a:spLocks noGrp="1"/>
          </p:cNvSpPr>
          <p:nvPr>
            <p:ph type="subTitle" idx="1" hasCustomPrompt="1"/>
          </p:nvPr>
        </p:nvSpPr>
        <p:spPr>
          <a:xfrm>
            <a:off x="1143000" y="4118028"/>
            <a:ext cx="6858000" cy="403957"/>
          </a:xfrm>
        </p:spPr>
        <p:txBody>
          <a:bodyPr>
            <a:spAutoFit/>
          </a:bodyPr>
          <a:lstStyle>
            <a:lvl1pPr marL="0" indent="0" algn="ctr">
              <a:buNone/>
              <a:defRPr sz="225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cxnSp>
        <p:nvCxnSpPr>
          <p:cNvPr id="14" name="Straight Connector 13"/>
          <p:cNvCxnSpPr/>
          <p:nvPr userDrawn="1"/>
        </p:nvCxnSpPr>
        <p:spPr>
          <a:xfrm>
            <a:off x="4316086" y="3703430"/>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1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a:cs typeface="Arial Black"/>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1"/>
            <a:ext cx="4038600" cy="3739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739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
        <p:nvSpPr>
          <p:cNvPr id="8"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Angled - Switchyard">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6"/>
          <p:cNvSpPr>
            <a:spLocks noGrp="1"/>
          </p:cNvSpPr>
          <p:nvPr>
            <p:ph type="pic" sz="quarter" idx="14" hasCustomPrompt="1"/>
          </p:nvPr>
        </p:nvSpPr>
        <p:spPr>
          <a:xfrm>
            <a:off x="4387346" y="-14288"/>
            <a:ext cx="4759066" cy="6872287"/>
          </a:xfrm>
          <a:custGeom>
            <a:avLst/>
            <a:gdLst>
              <a:gd name="connsiteX0" fmla="*/ 0 w 4568825"/>
              <a:gd name="connsiteY0" fmla="*/ 6858000 h 6858000"/>
              <a:gd name="connsiteX1" fmla="*/ 1142206 w 4568825"/>
              <a:gd name="connsiteY1" fmla="*/ 0 h 6858000"/>
              <a:gd name="connsiteX2" fmla="*/ 3426619 w 4568825"/>
              <a:gd name="connsiteY2" fmla="*/ 0 h 6858000"/>
              <a:gd name="connsiteX3" fmla="*/ 4568825 w 4568825"/>
              <a:gd name="connsiteY3" fmla="*/ 6858000 h 6858000"/>
              <a:gd name="connsiteX4" fmla="*/ 0 w 4568825"/>
              <a:gd name="connsiteY4" fmla="*/ 6858000 h 6858000"/>
              <a:gd name="connsiteX0" fmla="*/ 0 w 4576547"/>
              <a:gd name="connsiteY0" fmla="*/ 6858000 h 6858000"/>
              <a:gd name="connsiteX1" fmla="*/ 1142206 w 4576547"/>
              <a:gd name="connsiteY1" fmla="*/ 0 h 6858000"/>
              <a:gd name="connsiteX2" fmla="*/ 4576547 w 4576547"/>
              <a:gd name="connsiteY2" fmla="*/ 0 h 6858000"/>
              <a:gd name="connsiteX3" fmla="*/ 4568825 w 4576547"/>
              <a:gd name="connsiteY3" fmla="*/ 6858000 h 6858000"/>
              <a:gd name="connsiteX4" fmla="*/ 0 w 4576547"/>
              <a:gd name="connsiteY4" fmla="*/ 6858000 h 6858000"/>
              <a:gd name="connsiteX0" fmla="*/ 0 w 4568825"/>
              <a:gd name="connsiteY0" fmla="*/ 6858000 h 6858000"/>
              <a:gd name="connsiteX1" fmla="*/ 1142206 w 4568825"/>
              <a:gd name="connsiteY1" fmla="*/ 0 h 6858000"/>
              <a:gd name="connsiteX2" fmla="*/ 3745274 w 4568825"/>
              <a:gd name="connsiteY2" fmla="*/ 568036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13855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0 h 6858000"/>
              <a:gd name="connsiteX3" fmla="*/ 4568825 w 4568825"/>
              <a:gd name="connsiteY3" fmla="*/ 6858000 h 6858000"/>
              <a:gd name="connsiteX4" fmla="*/ 0 w 4568825"/>
              <a:gd name="connsiteY4" fmla="*/ 6858000 h 6858000"/>
              <a:gd name="connsiteX0" fmla="*/ 0 w 6342206"/>
              <a:gd name="connsiteY0" fmla="*/ 6858000 h 6858000"/>
              <a:gd name="connsiteX1" fmla="*/ 2915587 w 6342206"/>
              <a:gd name="connsiteY1" fmla="*/ 0 h 6858000"/>
              <a:gd name="connsiteX2" fmla="*/ 6322219 w 6342206"/>
              <a:gd name="connsiteY2" fmla="*/ 0 h 6858000"/>
              <a:gd name="connsiteX3" fmla="*/ 6342206 w 6342206"/>
              <a:gd name="connsiteY3" fmla="*/ 6858000 h 6858000"/>
              <a:gd name="connsiteX4" fmla="*/ 0 w 6342206"/>
              <a:gd name="connsiteY4" fmla="*/ 6858000 h 6858000"/>
              <a:gd name="connsiteX0" fmla="*/ 0 w 6345421"/>
              <a:gd name="connsiteY0" fmla="*/ 6872287 h 6872287"/>
              <a:gd name="connsiteX1" fmla="*/ 2915587 w 6345421"/>
              <a:gd name="connsiteY1" fmla="*/ 14287 h 6872287"/>
              <a:gd name="connsiteX2" fmla="*/ 6343651 w 6345421"/>
              <a:gd name="connsiteY2" fmla="*/ 0 h 6872287"/>
              <a:gd name="connsiteX3" fmla="*/ 6342206 w 6345421"/>
              <a:gd name="connsiteY3" fmla="*/ 6872287 h 6872287"/>
              <a:gd name="connsiteX4" fmla="*/ 0 w 6345421"/>
              <a:gd name="connsiteY4" fmla="*/ 6872287 h 687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421" h="6872287">
                <a:moveTo>
                  <a:pt x="0" y="6872287"/>
                </a:moveTo>
                <a:lnTo>
                  <a:pt x="2915587" y="14287"/>
                </a:lnTo>
                <a:lnTo>
                  <a:pt x="6343651" y="0"/>
                </a:lnTo>
                <a:cubicBezTo>
                  <a:pt x="6350313" y="2281382"/>
                  <a:pt x="6335544" y="4590905"/>
                  <a:pt x="6342206" y="6872287"/>
                </a:cubicBezTo>
                <a:lnTo>
                  <a:pt x="0" y="6872287"/>
                </a:lnTo>
                <a:close/>
              </a:path>
            </a:pathLst>
          </a:custGeom>
          <a:noFill/>
        </p:spPr>
        <p:txBody>
          <a:bodyPr lIns="1828800" tIns="1463040" rIns="640080" bIns="1371600" anchor="b"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2"/>
                </a:solidFill>
              </a:defRPr>
            </a:lvl1pPr>
          </a:lstStyle>
          <a:p>
            <a:r>
              <a:rPr lang="en-US" dirty="0"/>
              <a:t>Click image icon above to insert photo.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5" y="2069323"/>
            <a:ext cx="5014872"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105342"/>
            <a:ext cx="4508370" cy="715581"/>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a:xfrm>
            <a:off x="201706" y="6356351"/>
            <a:ext cx="1569008"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1997926" y="6356351"/>
            <a:ext cx="2336105"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7" name="Straight Connector 6"/>
          <p:cNvCxnSpPr/>
          <p:nvPr userDrawn="1"/>
        </p:nvCxnSpPr>
        <p:spPr>
          <a:xfrm>
            <a:off x="273779" y="3690745"/>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858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Angled - 1934">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6"/>
          <p:cNvSpPr>
            <a:spLocks noGrp="1"/>
          </p:cNvSpPr>
          <p:nvPr>
            <p:ph type="pic" sz="quarter" idx="14" hasCustomPrompt="1"/>
          </p:nvPr>
        </p:nvSpPr>
        <p:spPr>
          <a:xfrm>
            <a:off x="4387346" y="-14288"/>
            <a:ext cx="4759066" cy="6872287"/>
          </a:xfrm>
          <a:custGeom>
            <a:avLst/>
            <a:gdLst>
              <a:gd name="connsiteX0" fmla="*/ 0 w 4568825"/>
              <a:gd name="connsiteY0" fmla="*/ 6858000 h 6858000"/>
              <a:gd name="connsiteX1" fmla="*/ 1142206 w 4568825"/>
              <a:gd name="connsiteY1" fmla="*/ 0 h 6858000"/>
              <a:gd name="connsiteX2" fmla="*/ 3426619 w 4568825"/>
              <a:gd name="connsiteY2" fmla="*/ 0 h 6858000"/>
              <a:gd name="connsiteX3" fmla="*/ 4568825 w 4568825"/>
              <a:gd name="connsiteY3" fmla="*/ 6858000 h 6858000"/>
              <a:gd name="connsiteX4" fmla="*/ 0 w 4568825"/>
              <a:gd name="connsiteY4" fmla="*/ 6858000 h 6858000"/>
              <a:gd name="connsiteX0" fmla="*/ 0 w 4576547"/>
              <a:gd name="connsiteY0" fmla="*/ 6858000 h 6858000"/>
              <a:gd name="connsiteX1" fmla="*/ 1142206 w 4576547"/>
              <a:gd name="connsiteY1" fmla="*/ 0 h 6858000"/>
              <a:gd name="connsiteX2" fmla="*/ 4576547 w 4576547"/>
              <a:gd name="connsiteY2" fmla="*/ 0 h 6858000"/>
              <a:gd name="connsiteX3" fmla="*/ 4568825 w 4576547"/>
              <a:gd name="connsiteY3" fmla="*/ 6858000 h 6858000"/>
              <a:gd name="connsiteX4" fmla="*/ 0 w 4576547"/>
              <a:gd name="connsiteY4" fmla="*/ 6858000 h 6858000"/>
              <a:gd name="connsiteX0" fmla="*/ 0 w 4568825"/>
              <a:gd name="connsiteY0" fmla="*/ 6858000 h 6858000"/>
              <a:gd name="connsiteX1" fmla="*/ 1142206 w 4568825"/>
              <a:gd name="connsiteY1" fmla="*/ 0 h 6858000"/>
              <a:gd name="connsiteX2" fmla="*/ 3745274 w 4568825"/>
              <a:gd name="connsiteY2" fmla="*/ 568036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13855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0 h 6858000"/>
              <a:gd name="connsiteX3" fmla="*/ 4568825 w 4568825"/>
              <a:gd name="connsiteY3" fmla="*/ 6858000 h 6858000"/>
              <a:gd name="connsiteX4" fmla="*/ 0 w 4568825"/>
              <a:gd name="connsiteY4" fmla="*/ 6858000 h 6858000"/>
              <a:gd name="connsiteX0" fmla="*/ 0 w 6342206"/>
              <a:gd name="connsiteY0" fmla="*/ 6858000 h 6858000"/>
              <a:gd name="connsiteX1" fmla="*/ 2915587 w 6342206"/>
              <a:gd name="connsiteY1" fmla="*/ 0 h 6858000"/>
              <a:gd name="connsiteX2" fmla="*/ 6322219 w 6342206"/>
              <a:gd name="connsiteY2" fmla="*/ 0 h 6858000"/>
              <a:gd name="connsiteX3" fmla="*/ 6342206 w 6342206"/>
              <a:gd name="connsiteY3" fmla="*/ 6858000 h 6858000"/>
              <a:gd name="connsiteX4" fmla="*/ 0 w 6342206"/>
              <a:gd name="connsiteY4" fmla="*/ 6858000 h 6858000"/>
              <a:gd name="connsiteX0" fmla="*/ 0 w 6345421"/>
              <a:gd name="connsiteY0" fmla="*/ 6872287 h 6872287"/>
              <a:gd name="connsiteX1" fmla="*/ 2915587 w 6345421"/>
              <a:gd name="connsiteY1" fmla="*/ 14287 h 6872287"/>
              <a:gd name="connsiteX2" fmla="*/ 6343651 w 6345421"/>
              <a:gd name="connsiteY2" fmla="*/ 0 h 6872287"/>
              <a:gd name="connsiteX3" fmla="*/ 6342206 w 6345421"/>
              <a:gd name="connsiteY3" fmla="*/ 6872287 h 6872287"/>
              <a:gd name="connsiteX4" fmla="*/ 0 w 6345421"/>
              <a:gd name="connsiteY4" fmla="*/ 6872287 h 687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421" h="6872287">
                <a:moveTo>
                  <a:pt x="0" y="6872287"/>
                </a:moveTo>
                <a:lnTo>
                  <a:pt x="2915587" y="14287"/>
                </a:lnTo>
                <a:lnTo>
                  <a:pt x="6343651" y="0"/>
                </a:lnTo>
                <a:cubicBezTo>
                  <a:pt x="6350313" y="2281382"/>
                  <a:pt x="6335544" y="4590905"/>
                  <a:pt x="6342206" y="6872287"/>
                </a:cubicBezTo>
                <a:lnTo>
                  <a:pt x="0" y="6872287"/>
                </a:lnTo>
                <a:close/>
              </a:path>
            </a:pathLst>
          </a:custGeom>
          <a:noFill/>
        </p:spPr>
        <p:txBody>
          <a:bodyPr lIns="1828800" tIns="1463040" rIns="640080" bIns="1371600" anchor="b"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2"/>
                </a:solidFill>
              </a:defRPr>
            </a:lvl1pPr>
          </a:lstStyle>
          <a:p>
            <a:r>
              <a:rPr lang="en-US" dirty="0"/>
              <a:t>Click image icon above to insert photo.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5" y="2069323"/>
            <a:ext cx="5014872"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105342"/>
            <a:ext cx="4508370" cy="715581"/>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a:xfrm>
            <a:off x="201706" y="6356351"/>
            <a:ext cx="1569008"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1997926" y="6356351"/>
            <a:ext cx="2336105"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7" name="Straight Connector 6"/>
          <p:cNvCxnSpPr/>
          <p:nvPr userDrawn="1"/>
        </p:nvCxnSpPr>
        <p:spPr>
          <a:xfrm>
            <a:off x="273779" y="3690745"/>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276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Angled - Bluebonnet">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6"/>
          <p:cNvSpPr>
            <a:spLocks noGrp="1"/>
          </p:cNvSpPr>
          <p:nvPr>
            <p:ph type="pic" sz="quarter" idx="14" hasCustomPrompt="1"/>
          </p:nvPr>
        </p:nvSpPr>
        <p:spPr>
          <a:xfrm>
            <a:off x="4387346" y="-14288"/>
            <a:ext cx="4759066" cy="6872287"/>
          </a:xfrm>
          <a:custGeom>
            <a:avLst/>
            <a:gdLst>
              <a:gd name="connsiteX0" fmla="*/ 0 w 4568825"/>
              <a:gd name="connsiteY0" fmla="*/ 6858000 h 6858000"/>
              <a:gd name="connsiteX1" fmla="*/ 1142206 w 4568825"/>
              <a:gd name="connsiteY1" fmla="*/ 0 h 6858000"/>
              <a:gd name="connsiteX2" fmla="*/ 3426619 w 4568825"/>
              <a:gd name="connsiteY2" fmla="*/ 0 h 6858000"/>
              <a:gd name="connsiteX3" fmla="*/ 4568825 w 4568825"/>
              <a:gd name="connsiteY3" fmla="*/ 6858000 h 6858000"/>
              <a:gd name="connsiteX4" fmla="*/ 0 w 4568825"/>
              <a:gd name="connsiteY4" fmla="*/ 6858000 h 6858000"/>
              <a:gd name="connsiteX0" fmla="*/ 0 w 4576547"/>
              <a:gd name="connsiteY0" fmla="*/ 6858000 h 6858000"/>
              <a:gd name="connsiteX1" fmla="*/ 1142206 w 4576547"/>
              <a:gd name="connsiteY1" fmla="*/ 0 h 6858000"/>
              <a:gd name="connsiteX2" fmla="*/ 4576547 w 4576547"/>
              <a:gd name="connsiteY2" fmla="*/ 0 h 6858000"/>
              <a:gd name="connsiteX3" fmla="*/ 4568825 w 4576547"/>
              <a:gd name="connsiteY3" fmla="*/ 6858000 h 6858000"/>
              <a:gd name="connsiteX4" fmla="*/ 0 w 4576547"/>
              <a:gd name="connsiteY4" fmla="*/ 6858000 h 6858000"/>
              <a:gd name="connsiteX0" fmla="*/ 0 w 4568825"/>
              <a:gd name="connsiteY0" fmla="*/ 6858000 h 6858000"/>
              <a:gd name="connsiteX1" fmla="*/ 1142206 w 4568825"/>
              <a:gd name="connsiteY1" fmla="*/ 0 h 6858000"/>
              <a:gd name="connsiteX2" fmla="*/ 3745274 w 4568825"/>
              <a:gd name="connsiteY2" fmla="*/ 568036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13855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0 h 6858000"/>
              <a:gd name="connsiteX3" fmla="*/ 4568825 w 4568825"/>
              <a:gd name="connsiteY3" fmla="*/ 6858000 h 6858000"/>
              <a:gd name="connsiteX4" fmla="*/ 0 w 4568825"/>
              <a:gd name="connsiteY4" fmla="*/ 6858000 h 6858000"/>
              <a:gd name="connsiteX0" fmla="*/ 0 w 6342206"/>
              <a:gd name="connsiteY0" fmla="*/ 6858000 h 6858000"/>
              <a:gd name="connsiteX1" fmla="*/ 2915587 w 6342206"/>
              <a:gd name="connsiteY1" fmla="*/ 0 h 6858000"/>
              <a:gd name="connsiteX2" fmla="*/ 6322219 w 6342206"/>
              <a:gd name="connsiteY2" fmla="*/ 0 h 6858000"/>
              <a:gd name="connsiteX3" fmla="*/ 6342206 w 6342206"/>
              <a:gd name="connsiteY3" fmla="*/ 6858000 h 6858000"/>
              <a:gd name="connsiteX4" fmla="*/ 0 w 6342206"/>
              <a:gd name="connsiteY4" fmla="*/ 6858000 h 6858000"/>
              <a:gd name="connsiteX0" fmla="*/ 0 w 6345421"/>
              <a:gd name="connsiteY0" fmla="*/ 6872287 h 6872287"/>
              <a:gd name="connsiteX1" fmla="*/ 2915587 w 6345421"/>
              <a:gd name="connsiteY1" fmla="*/ 14287 h 6872287"/>
              <a:gd name="connsiteX2" fmla="*/ 6343651 w 6345421"/>
              <a:gd name="connsiteY2" fmla="*/ 0 h 6872287"/>
              <a:gd name="connsiteX3" fmla="*/ 6342206 w 6345421"/>
              <a:gd name="connsiteY3" fmla="*/ 6872287 h 6872287"/>
              <a:gd name="connsiteX4" fmla="*/ 0 w 6345421"/>
              <a:gd name="connsiteY4" fmla="*/ 6872287 h 687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421" h="6872287">
                <a:moveTo>
                  <a:pt x="0" y="6872287"/>
                </a:moveTo>
                <a:lnTo>
                  <a:pt x="2915587" y="14287"/>
                </a:lnTo>
                <a:lnTo>
                  <a:pt x="6343651" y="0"/>
                </a:lnTo>
                <a:cubicBezTo>
                  <a:pt x="6350313" y="2281382"/>
                  <a:pt x="6335544" y="4590905"/>
                  <a:pt x="6342206" y="6872287"/>
                </a:cubicBezTo>
                <a:lnTo>
                  <a:pt x="0" y="6872287"/>
                </a:lnTo>
                <a:close/>
              </a:path>
            </a:pathLst>
          </a:custGeom>
          <a:noFill/>
        </p:spPr>
        <p:txBody>
          <a:bodyPr lIns="1828800" tIns="1463040" rIns="640080" bIns="1371600" anchor="b"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2"/>
                </a:solidFill>
              </a:defRPr>
            </a:lvl1pPr>
          </a:lstStyle>
          <a:p>
            <a:r>
              <a:rPr lang="en-US" dirty="0"/>
              <a:t>Click image icon above to insert photo.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5" y="2069323"/>
            <a:ext cx="5014872"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105342"/>
            <a:ext cx="4508370" cy="715581"/>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a:xfrm>
            <a:off x="201706" y="6356351"/>
            <a:ext cx="1569008"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1997926" y="6356351"/>
            <a:ext cx="2336105"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7" name="Straight Connector 6"/>
          <p:cNvCxnSpPr/>
          <p:nvPr userDrawn="1"/>
        </p:nvCxnSpPr>
        <p:spPr>
          <a:xfrm>
            <a:off x="273779" y="3690745"/>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772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Angled - Aqua-Fer">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6"/>
          <p:cNvSpPr>
            <a:spLocks noGrp="1"/>
          </p:cNvSpPr>
          <p:nvPr>
            <p:ph type="pic" sz="quarter" idx="14" hasCustomPrompt="1"/>
          </p:nvPr>
        </p:nvSpPr>
        <p:spPr>
          <a:xfrm>
            <a:off x="4387346" y="-14288"/>
            <a:ext cx="4759066" cy="6872287"/>
          </a:xfrm>
          <a:custGeom>
            <a:avLst/>
            <a:gdLst>
              <a:gd name="connsiteX0" fmla="*/ 0 w 4568825"/>
              <a:gd name="connsiteY0" fmla="*/ 6858000 h 6858000"/>
              <a:gd name="connsiteX1" fmla="*/ 1142206 w 4568825"/>
              <a:gd name="connsiteY1" fmla="*/ 0 h 6858000"/>
              <a:gd name="connsiteX2" fmla="*/ 3426619 w 4568825"/>
              <a:gd name="connsiteY2" fmla="*/ 0 h 6858000"/>
              <a:gd name="connsiteX3" fmla="*/ 4568825 w 4568825"/>
              <a:gd name="connsiteY3" fmla="*/ 6858000 h 6858000"/>
              <a:gd name="connsiteX4" fmla="*/ 0 w 4568825"/>
              <a:gd name="connsiteY4" fmla="*/ 6858000 h 6858000"/>
              <a:gd name="connsiteX0" fmla="*/ 0 w 4576547"/>
              <a:gd name="connsiteY0" fmla="*/ 6858000 h 6858000"/>
              <a:gd name="connsiteX1" fmla="*/ 1142206 w 4576547"/>
              <a:gd name="connsiteY1" fmla="*/ 0 h 6858000"/>
              <a:gd name="connsiteX2" fmla="*/ 4576547 w 4576547"/>
              <a:gd name="connsiteY2" fmla="*/ 0 h 6858000"/>
              <a:gd name="connsiteX3" fmla="*/ 4568825 w 4576547"/>
              <a:gd name="connsiteY3" fmla="*/ 6858000 h 6858000"/>
              <a:gd name="connsiteX4" fmla="*/ 0 w 4576547"/>
              <a:gd name="connsiteY4" fmla="*/ 6858000 h 6858000"/>
              <a:gd name="connsiteX0" fmla="*/ 0 w 4568825"/>
              <a:gd name="connsiteY0" fmla="*/ 6858000 h 6858000"/>
              <a:gd name="connsiteX1" fmla="*/ 1142206 w 4568825"/>
              <a:gd name="connsiteY1" fmla="*/ 0 h 6858000"/>
              <a:gd name="connsiteX2" fmla="*/ 3745274 w 4568825"/>
              <a:gd name="connsiteY2" fmla="*/ 568036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13855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0 h 6858000"/>
              <a:gd name="connsiteX3" fmla="*/ 4568825 w 4568825"/>
              <a:gd name="connsiteY3" fmla="*/ 6858000 h 6858000"/>
              <a:gd name="connsiteX4" fmla="*/ 0 w 4568825"/>
              <a:gd name="connsiteY4" fmla="*/ 6858000 h 6858000"/>
              <a:gd name="connsiteX0" fmla="*/ 0 w 6342206"/>
              <a:gd name="connsiteY0" fmla="*/ 6858000 h 6858000"/>
              <a:gd name="connsiteX1" fmla="*/ 2915587 w 6342206"/>
              <a:gd name="connsiteY1" fmla="*/ 0 h 6858000"/>
              <a:gd name="connsiteX2" fmla="*/ 6322219 w 6342206"/>
              <a:gd name="connsiteY2" fmla="*/ 0 h 6858000"/>
              <a:gd name="connsiteX3" fmla="*/ 6342206 w 6342206"/>
              <a:gd name="connsiteY3" fmla="*/ 6858000 h 6858000"/>
              <a:gd name="connsiteX4" fmla="*/ 0 w 6342206"/>
              <a:gd name="connsiteY4" fmla="*/ 6858000 h 6858000"/>
              <a:gd name="connsiteX0" fmla="*/ 0 w 6345421"/>
              <a:gd name="connsiteY0" fmla="*/ 6872287 h 6872287"/>
              <a:gd name="connsiteX1" fmla="*/ 2915587 w 6345421"/>
              <a:gd name="connsiteY1" fmla="*/ 14287 h 6872287"/>
              <a:gd name="connsiteX2" fmla="*/ 6343651 w 6345421"/>
              <a:gd name="connsiteY2" fmla="*/ 0 h 6872287"/>
              <a:gd name="connsiteX3" fmla="*/ 6342206 w 6345421"/>
              <a:gd name="connsiteY3" fmla="*/ 6872287 h 6872287"/>
              <a:gd name="connsiteX4" fmla="*/ 0 w 6345421"/>
              <a:gd name="connsiteY4" fmla="*/ 6872287 h 687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421" h="6872287">
                <a:moveTo>
                  <a:pt x="0" y="6872287"/>
                </a:moveTo>
                <a:lnTo>
                  <a:pt x="2915587" y="14287"/>
                </a:lnTo>
                <a:lnTo>
                  <a:pt x="6343651" y="0"/>
                </a:lnTo>
                <a:cubicBezTo>
                  <a:pt x="6350313" y="2281382"/>
                  <a:pt x="6335544" y="4590905"/>
                  <a:pt x="6342206" y="6872287"/>
                </a:cubicBezTo>
                <a:lnTo>
                  <a:pt x="0" y="6872287"/>
                </a:lnTo>
                <a:close/>
              </a:path>
            </a:pathLst>
          </a:custGeom>
          <a:noFill/>
        </p:spPr>
        <p:txBody>
          <a:bodyPr lIns="1828800" tIns="1463040" rIns="640080" bIns="1371600" anchor="b"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2"/>
                </a:solidFill>
              </a:defRPr>
            </a:lvl1pPr>
          </a:lstStyle>
          <a:p>
            <a:r>
              <a:rPr lang="en-US" dirty="0"/>
              <a:t>Click image icon above to insert photo.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5" y="2069323"/>
            <a:ext cx="5014872"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105342"/>
            <a:ext cx="4508370" cy="715581"/>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a:xfrm>
            <a:off x="201706" y="6356351"/>
            <a:ext cx="1569008"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1997926" y="6356351"/>
            <a:ext cx="2336105"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1" name="Straight Connector 10">
            <a:extLst>
              <a:ext uri="{FF2B5EF4-FFF2-40B4-BE49-F238E27FC236}">
                <a16:creationId xmlns:a16="http://schemas.microsoft.com/office/drawing/2014/main" id="{4B29170F-9C92-3B44-9D53-11236CBB608D}"/>
              </a:ext>
            </a:extLst>
          </p:cNvPr>
          <p:cNvCxnSpPr/>
          <p:nvPr userDrawn="1"/>
        </p:nvCxnSpPr>
        <p:spPr>
          <a:xfrm>
            <a:off x="273779" y="3690745"/>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578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Angled - Inks">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6"/>
          <p:cNvSpPr>
            <a:spLocks noGrp="1"/>
          </p:cNvSpPr>
          <p:nvPr>
            <p:ph type="pic" sz="quarter" idx="14" hasCustomPrompt="1"/>
          </p:nvPr>
        </p:nvSpPr>
        <p:spPr>
          <a:xfrm>
            <a:off x="4387346" y="-14288"/>
            <a:ext cx="4759066" cy="6872287"/>
          </a:xfrm>
          <a:custGeom>
            <a:avLst/>
            <a:gdLst>
              <a:gd name="connsiteX0" fmla="*/ 0 w 4568825"/>
              <a:gd name="connsiteY0" fmla="*/ 6858000 h 6858000"/>
              <a:gd name="connsiteX1" fmla="*/ 1142206 w 4568825"/>
              <a:gd name="connsiteY1" fmla="*/ 0 h 6858000"/>
              <a:gd name="connsiteX2" fmla="*/ 3426619 w 4568825"/>
              <a:gd name="connsiteY2" fmla="*/ 0 h 6858000"/>
              <a:gd name="connsiteX3" fmla="*/ 4568825 w 4568825"/>
              <a:gd name="connsiteY3" fmla="*/ 6858000 h 6858000"/>
              <a:gd name="connsiteX4" fmla="*/ 0 w 4568825"/>
              <a:gd name="connsiteY4" fmla="*/ 6858000 h 6858000"/>
              <a:gd name="connsiteX0" fmla="*/ 0 w 4576547"/>
              <a:gd name="connsiteY0" fmla="*/ 6858000 h 6858000"/>
              <a:gd name="connsiteX1" fmla="*/ 1142206 w 4576547"/>
              <a:gd name="connsiteY1" fmla="*/ 0 h 6858000"/>
              <a:gd name="connsiteX2" fmla="*/ 4576547 w 4576547"/>
              <a:gd name="connsiteY2" fmla="*/ 0 h 6858000"/>
              <a:gd name="connsiteX3" fmla="*/ 4568825 w 4576547"/>
              <a:gd name="connsiteY3" fmla="*/ 6858000 h 6858000"/>
              <a:gd name="connsiteX4" fmla="*/ 0 w 4576547"/>
              <a:gd name="connsiteY4" fmla="*/ 6858000 h 6858000"/>
              <a:gd name="connsiteX0" fmla="*/ 0 w 4568825"/>
              <a:gd name="connsiteY0" fmla="*/ 6858000 h 6858000"/>
              <a:gd name="connsiteX1" fmla="*/ 1142206 w 4568825"/>
              <a:gd name="connsiteY1" fmla="*/ 0 h 6858000"/>
              <a:gd name="connsiteX2" fmla="*/ 3745274 w 4568825"/>
              <a:gd name="connsiteY2" fmla="*/ 568036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13855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0 h 6858000"/>
              <a:gd name="connsiteX3" fmla="*/ 4568825 w 4568825"/>
              <a:gd name="connsiteY3" fmla="*/ 6858000 h 6858000"/>
              <a:gd name="connsiteX4" fmla="*/ 0 w 4568825"/>
              <a:gd name="connsiteY4" fmla="*/ 6858000 h 6858000"/>
              <a:gd name="connsiteX0" fmla="*/ 0 w 6342206"/>
              <a:gd name="connsiteY0" fmla="*/ 6858000 h 6858000"/>
              <a:gd name="connsiteX1" fmla="*/ 2915587 w 6342206"/>
              <a:gd name="connsiteY1" fmla="*/ 0 h 6858000"/>
              <a:gd name="connsiteX2" fmla="*/ 6322219 w 6342206"/>
              <a:gd name="connsiteY2" fmla="*/ 0 h 6858000"/>
              <a:gd name="connsiteX3" fmla="*/ 6342206 w 6342206"/>
              <a:gd name="connsiteY3" fmla="*/ 6858000 h 6858000"/>
              <a:gd name="connsiteX4" fmla="*/ 0 w 6342206"/>
              <a:gd name="connsiteY4" fmla="*/ 6858000 h 6858000"/>
              <a:gd name="connsiteX0" fmla="*/ 0 w 6345421"/>
              <a:gd name="connsiteY0" fmla="*/ 6872287 h 6872287"/>
              <a:gd name="connsiteX1" fmla="*/ 2915587 w 6345421"/>
              <a:gd name="connsiteY1" fmla="*/ 14287 h 6872287"/>
              <a:gd name="connsiteX2" fmla="*/ 6343651 w 6345421"/>
              <a:gd name="connsiteY2" fmla="*/ 0 h 6872287"/>
              <a:gd name="connsiteX3" fmla="*/ 6342206 w 6345421"/>
              <a:gd name="connsiteY3" fmla="*/ 6872287 h 6872287"/>
              <a:gd name="connsiteX4" fmla="*/ 0 w 6345421"/>
              <a:gd name="connsiteY4" fmla="*/ 6872287 h 687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421" h="6872287">
                <a:moveTo>
                  <a:pt x="0" y="6872287"/>
                </a:moveTo>
                <a:lnTo>
                  <a:pt x="2915587" y="14287"/>
                </a:lnTo>
                <a:lnTo>
                  <a:pt x="6343651" y="0"/>
                </a:lnTo>
                <a:cubicBezTo>
                  <a:pt x="6350313" y="2281382"/>
                  <a:pt x="6335544" y="4590905"/>
                  <a:pt x="6342206" y="6872287"/>
                </a:cubicBezTo>
                <a:lnTo>
                  <a:pt x="0" y="6872287"/>
                </a:lnTo>
                <a:close/>
              </a:path>
            </a:pathLst>
          </a:custGeom>
          <a:noFill/>
        </p:spPr>
        <p:txBody>
          <a:bodyPr lIns="1828800" tIns="1463040" rIns="640080" bIns="1371600" anchor="b"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2"/>
                </a:solidFill>
              </a:defRPr>
            </a:lvl1pPr>
          </a:lstStyle>
          <a:p>
            <a:r>
              <a:rPr lang="en-US" dirty="0"/>
              <a:t>Click image icon above to insert photo.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5" y="2069323"/>
            <a:ext cx="5014872"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105342"/>
            <a:ext cx="4508370" cy="715581"/>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a:xfrm>
            <a:off x="201706" y="6356351"/>
            <a:ext cx="1569008"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1997926" y="6356351"/>
            <a:ext cx="2336105"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7" name="Straight Connector 6"/>
          <p:cNvCxnSpPr/>
          <p:nvPr userDrawn="1"/>
        </p:nvCxnSpPr>
        <p:spPr>
          <a:xfrm>
            <a:off x="273779" y="3690745"/>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486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Angled - Lost Pin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FB5972-5B82-9C44-B904-8A08A9087548}"/>
              </a:ext>
            </a:extLst>
          </p:cNvPr>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6"/>
          <p:cNvSpPr>
            <a:spLocks noGrp="1"/>
          </p:cNvSpPr>
          <p:nvPr>
            <p:ph type="pic" sz="quarter" idx="14" hasCustomPrompt="1"/>
          </p:nvPr>
        </p:nvSpPr>
        <p:spPr>
          <a:xfrm>
            <a:off x="4387346" y="-14288"/>
            <a:ext cx="4759066" cy="6872287"/>
          </a:xfrm>
          <a:custGeom>
            <a:avLst/>
            <a:gdLst>
              <a:gd name="connsiteX0" fmla="*/ 0 w 4568825"/>
              <a:gd name="connsiteY0" fmla="*/ 6858000 h 6858000"/>
              <a:gd name="connsiteX1" fmla="*/ 1142206 w 4568825"/>
              <a:gd name="connsiteY1" fmla="*/ 0 h 6858000"/>
              <a:gd name="connsiteX2" fmla="*/ 3426619 w 4568825"/>
              <a:gd name="connsiteY2" fmla="*/ 0 h 6858000"/>
              <a:gd name="connsiteX3" fmla="*/ 4568825 w 4568825"/>
              <a:gd name="connsiteY3" fmla="*/ 6858000 h 6858000"/>
              <a:gd name="connsiteX4" fmla="*/ 0 w 4568825"/>
              <a:gd name="connsiteY4" fmla="*/ 6858000 h 6858000"/>
              <a:gd name="connsiteX0" fmla="*/ 0 w 4576547"/>
              <a:gd name="connsiteY0" fmla="*/ 6858000 h 6858000"/>
              <a:gd name="connsiteX1" fmla="*/ 1142206 w 4576547"/>
              <a:gd name="connsiteY1" fmla="*/ 0 h 6858000"/>
              <a:gd name="connsiteX2" fmla="*/ 4576547 w 4576547"/>
              <a:gd name="connsiteY2" fmla="*/ 0 h 6858000"/>
              <a:gd name="connsiteX3" fmla="*/ 4568825 w 4576547"/>
              <a:gd name="connsiteY3" fmla="*/ 6858000 h 6858000"/>
              <a:gd name="connsiteX4" fmla="*/ 0 w 4576547"/>
              <a:gd name="connsiteY4" fmla="*/ 6858000 h 6858000"/>
              <a:gd name="connsiteX0" fmla="*/ 0 w 4568825"/>
              <a:gd name="connsiteY0" fmla="*/ 6858000 h 6858000"/>
              <a:gd name="connsiteX1" fmla="*/ 1142206 w 4568825"/>
              <a:gd name="connsiteY1" fmla="*/ 0 h 6858000"/>
              <a:gd name="connsiteX2" fmla="*/ 3745274 w 4568825"/>
              <a:gd name="connsiteY2" fmla="*/ 568036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13855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0 h 6858000"/>
              <a:gd name="connsiteX3" fmla="*/ 4568825 w 4568825"/>
              <a:gd name="connsiteY3" fmla="*/ 6858000 h 6858000"/>
              <a:gd name="connsiteX4" fmla="*/ 0 w 4568825"/>
              <a:gd name="connsiteY4" fmla="*/ 6858000 h 6858000"/>
              <a:gd name="connsiteX0" fmla="*/ 0 w 6342206"/>
              <a:gd name="connsiteY0" fmla="*/ 6858000 h 6858000"/>
              <a:gd name="connsiteX1" fmla="*/ 2915587 w 6342206"/>
              <a:gd name="connsiteY1" fmla="*/ 0 h 6858000"/>
              <a:gd name="connsiteX2" fmla="*/ 6322219 w 6342206"/>
              <a:gd name="connsiteY2" fmla="*/ 0 h 6858000"/>
              <a:gd name="connsiteX3" fmla="*/ 6342206 w 6342206"/>
              <a:gd name="connsiteY3" fmla="*/ 6858000 h 6858000"/>
              <a:gd name="connsiteX4" fmla="*/ 0 w 6342206"/>
              <a:gd name="connsiteY4" fmla="*/ 6858000 h 6858000"/>
              <a:gd name="connsiteX0" fmla="*/ 0 w 6345421"/>
              <a:gd name="connsiteY0" fmla="*/ 6872287 h 6872287"/>
              <a:gd name="connsiteX1" fmla="*/ 2915587 w 6345421"/>
              <a:gd name="connsiteY1" fmla="*/ 14287 h 6872287"/>
              <a:gd name="connsiteX2" fmla="*/ 6343651 w 6345421"/>
              <a:gd name="connsiteY2" fmla="*/ 0 h 6872287"/>
              <a:gd name="connsiteX3" fmla="*/ 6342206 w 6345421"/>
              <a:gd name="connsiteY3" fmla="*/ 6872287 h 6872287"/>
              <a:gd name="connsiteX4" fmla="*/ 0 w 6345421"/>
              <a:gd name="connsiteY4" fmla="*/ 6872287 h 687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421" h="6872287">
                <a:moveTo>
                  <a:pt x="0" y="6872287"/>
                </a:moveTo>
                <a:lnTo>
                  <a:pt x="2915587" y="14287"/>
                </a:lnTo>
                <a:lnTo>
                  <a:pt x="6343651" y="0"/>
                </a:lnTo>
                <a:cubicBezTo>
                  <a:pt x="6350313" y="2281382"/>
                  <a:pt x="6335544" y="4590905"/>
                  <a:pt x="6342206" y="6872287"/>
                </a:cubicBezTo>
                <a:lnTo>
                  <a:pt x="0" y="6872287"/>
                </a:lnTo>
                <a:close/>
              </a:path>
            </a:pathLst>
          </a:custGeom>
          <a:noFill/>
        </p:spPr>
        <p:txBody>
          <a:bodyPr lIns="1828800" tIns="1463040" rIns="640080" bIns="1371600" anchor="b"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2"/>
                </a:solidFill>
              </a:defRPr>
            </a:lvl1pPr>
          </a:lstStyle>
          <a:p>
            <a:r>
              <a:rPr lang="en-US" dirty="0"/>
              <a:t>Click image icon above to insert photo.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5" y="2069323"/>
            <a:ext cx="5014872"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105342"/>
            <a:ext cx="4508370" cy="715581"/>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a:xfrm>
            <a:off x="201706" y="6356351"/>
            <a:ext cx="1569008"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1997926" y="6356351"/>
            <a:ext cx="2336105"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1" name="Straight Connector 10">
            <a:extLst>
              <a:ext uri="{FF2B5EF4-FFF2-40B4-BE49-F238E27FC236}">
                <a16:creationId xmlns:a16="http://schemas.microsoft.com/office/drawing/2014/main" id="{F208BAA7-2D4A-6C4B-B9B1-588A6ED663F7}"/>
              </a:ext>
            </a:extLst>
          </p:cNvPr>
          <p:cNvCxnSpPr/>
          <p:nvPr userDrawn="1"/>
        </p:nvCxnSpPr>
        <p:spPr>
          <a:xfrm>
            <a:off x="273779" y="3690745"/>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864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Angled - Wirtz">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99CDE8-5037-D744-B63A-90F5D0F149E3}"/>
              </a:ext>
            </a:extLst>
          </p:cNvPr>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6"/>
          <p:cNvSpPr>
            <a:spLocks noGrp="1"/>
          </p:cNvSpPr>
          <p:nvPr>
            <p:ph type="pic" sz="quarter" idx="14" hasCustomPrompt="1"/>
          </p:nvPr>
        </p:nvSpPr>
        <p:spPr>
          <a:xfrm>
            <a:off x="4387346" y="-14288"/>
            <a:ext cx="4759066" cy="6872287"/>
          </a:xfrm>
          <a:custGeom>
            <a:avLst/>
            <a:gdLst>
              <a:gd name="connsiteX0" fmla="*/ 0 w 4568825"/>
              <a:gd name="connsiteY0" fmla="*/ 6858000 h 6858000"/>
              <a:gd name="connsiteX1" fmla="*/ 1142206 w 4568825"/>
              <a:gd name="connsiteY1" fmla="*/ 0 h 6858000"/>
              <a:gd name="connsiteX2" fmla="*/ 3426619 w 4568825"/>
              <a:gd name="connsiteY2" fmla="*/ 0 h 6858000"/>
              <a:gd name="connsiteX3" fmla="*/ 4568825 w 4568825"/>
              <a:gd name="connsiteY3" fmla="*/ 6858000 h 6858000"/>
              <a:gd name="connsiteX4" fmla="*/ 0 w 4568825"/>
              <a:gd name="connsiteY4" fmla="*/ 6858000 h 6858000"/>
              <a:gd name="connsiteX0" fmla="*/ 0 w 4576547"/>
              <a:gd name="connsiteY0" fmla="*/ 6858000 h 6858000"/>
              <a:gd name="connsiteX1" fmla="*/ 1142206 w 4576547"/>
              <a:gd name="connsiteY1" fmla="*/ 0 h 6858000"/>
              <a:gd name="connsiteX2" fmla="*/ 4576547 w 4576547"/>
              <a:gd name="connsiteY2" fmla="*/ 0 h 6858000"/>
              <a:gd name="connsiteX3" fmla="*/ 4568825 w 4576547"/>
              <a:gd name="connsiteY3" fmla="*/ 6858000 h 6858000"/>
              <a:gd name="connsiteX4" fmla="*/ 0 w 4576547"/>
              <a:gd name="connsiteY4" fmla="*/ 6858000 h 6858000"/>
              <a:gd name="connsiteX0" fmla="*/ 0 w 4568825"/>
              <a:gd name="connsiteY0" fmla="*/ 6858000 h 6858000"/>
              <a:gd name="connsiteX1" fmla="*/ 1142206 w 4568825"/>
              <a:gd name="connsiteY1" fmla="*/ 0 h 6858000"/>
              <a:gd name="connsiteX2" fmla="*/ 3745274 w 4568825"/>
              <a:gd name="connsiteY2" fmla="*/ 568036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13855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0 h 6858000"/>
              <a:gd name="connsiteX3" fmla="*/ 4568825 w 4568825"/>
              <a:gd name="connsiteY3" fmla="*/ 6858000 h 6858000"/>
              <a:gd name="connsiteX4" fmla="*/ 0 w 4568825"/>
              <a:gd name="connsiteY4" fmla="*/ 6858000 h 6858000"/>
              <a:gd name="connsiteX0" fmla="*/ 0 w 6342206"/>
              <a:gd name="connsiteY0" fmla="*/ 6858000 h 6858000"/>
              <a:gd name="connsiteX1" fmla="*/ 2915587 w 6342206"/>
              <a:gd name="connsiteY1" fmla="*/ 0 h 6858000"/>
              <a:gd name="connsiteX2" fmla="*/ 6322219 w 6342206"/>
              <a:gd name="connsiteY2" fmla="*/ 0 h 6858000"/>
              <a:gd name="connsiteX3" fmla="*/ 6342206 w 6342206"/>
              <a:gd name="connsiteY3" fmla="*/ 6858000 h 6858000"/>
              <a:gd name="connsiteX4" fmla="*/ 0 w 6342206"/>
              <a:gd name="connsiteY4" fmla="*/ 6858000 h 6858000"/>
              <a:gd name="connsiteX0" fmla="*/ 0 w 6345421"/>
              <a:gd name="connsiteY0" fmla="*/ 6872287 h 6872287"/>
              <a:gd name="connsiteX1" fmla="*/ 2915587 w 6345421"/>
              <a:gd name="connsiteY1" fmla="*/ 14287 h 6872287"/>
              <a:gd name="connsiteX2" fmla="*/ 6343651 w 6345421"/>
              <a:gd name="connsiteY2" fmla="*/ 0 h 6872287"/>
              <a:gd name="connsiteX3" fmla="*/ 6342206 w 6345421"/>
              <a:gd name="connsiteY3" fmla="*/ 6872287 h 6872287"/>
              <a:gd name="connsiteX4" fmla="*/ 0 w 6345421"/>
              <a:gd name="connsiteY4" fmla="*/ 6872287 h 687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421" h="6872287">
                <a:moveTo>
                  <a:pt x="0" y="6872287"/>
                </a:moveTo>
                <a:lnTo>
                  <a:pt x="2915587" y="14287"/>
                </a:lnTo>
                <a:lnTo>
                  <a:pt x="6343651" y="0"/>
                </a:lnTo>
                <a:cubicBezTo>
                  <a:pt x="6350313" y="2281382"/>
                  <a:pt x="6335544" y="4590905"/>
                  <a:pt x="6342206" y="6872287"/>
                </a:cubicBezTo>
                <a:lnTo>
                  <a:pt x="0" y="6872287"/>
                </a:lnTo>
                <a:close/>
              </a:path>
            </a:pathLst>
          </a:custGeom>
          <a:noFill/>
        </p:spPr>
        <p:txBody>
          <a:bodyPr lIns="1828800" tIns="1463040" rIns="640080" bIns="1371600" anchor="b"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bg2"/>
                </a:solidFill>
              </a:defRPr>
            </a:lvl1pPr>
          </a:lstStyle>
          <a:p>
            <a:r>
              <a:rPr lang="en-US" dirty="0"/>
              <a:t>Click image icon above to insert photo.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5" y="2069323"/>
            <a:ext cx="5014872"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105342"/>
            <a:ext cx="4508370" cy="715581"/>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a:xfrm>
            <a:off x="201706" y="6356351"/>
            <a:ext cx="1569008"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1997926" y="6356351"/>
            <a:ext cx="2336105"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cxnSp>
        <p:nvCxnSpPr>
          <p:cNvPr id="14" name="Straight Connector 13">
            <a:extLst>
              <a:ext uri="{FF2B5EF4-FFF2-40B4-BE49-F238E27FC236}">
                <a16:creationId xmlns:a16="http://schemas.microsoft.com/office/drawing/2014/main" id="{753407BF-483B-5440-A32E-A36B58F39AB6}"/>
              </a:ext>
            </a:extLst>
          </p:cNvPr>
          <p:cNvCxnSpPr/>
          <p:nvPr userDrawn="1"/>
        </p:nvCxnSpPr>
        <p:spPr>
          <a:xfrm>
            <a:off x="273779" y="3694729"/>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87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Angled - Spillway">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6"/>
          <p:cNvSpPr>
            <a:spLocks noGrp="1"/>
          </p:cNvSpPr>
          <p:nvPr>
            <p:ph type="pic" sz="quarter" idx="14" hasCustomPrompt="1"/>
          </p:nvPr>
        </p:nvSpPr>
        <p:spPr>
          <a:xfrm>
            <a:off x="4387346" y="-14288"/>
            <a:ext cx="4759066" cy="6872287"/>
          </a:xfrm>
          <a:custGeom>
            <a:avLst/>
            <a:gdLst>
              <a:gd name="connsiteX0" fmla="*/ 0 w 4568825"/>
              <a:gd name="connsiteY0" fmla="*/ 6858000 h 6858000"/>
              <a:gd name="connsiteX1" fmla="*/ 1142206 w 4568825"/>
              <a:gd name="connsiteY1" fmla="*/ 0 h 6858000"/>
              <a:gd name="connsiteX2" fmla="*/ 3426619 w 4568825"/>
              <a:gd name="connsiteY2" fmla="*/ 0 h 6858000"/>
              <a:gd name="connsiteX3" fmla="*/ 4568825 w 4568825"/>
              <a:gd name="connsiteY3" fmla="*/ 6858000 h 6858000"/>
              <a:gd name="connsiteX4" fmla="*/ 0 w 4568825"/>
              <a:gd name="connsiteY4" fmla="*/ 6858000 h 6858000"/>
              <a:gd name="connsiteX0" fmla="*/ 0 w 4576547"/>
              <a:gd name="connsiteY0" fmla="*/ 6858000 h 6858000"/>
              <a:gd name="connsiteX1" fmla="*/ 1142206 w 4576547"/>
              <a:gd name="connsiteY1" fmla="*/ 0 h 6858000"/>
              <a:gd name="connsiteX2" fmla="*/ 4576547 w 4576547"/>
              <a:gd name="connsiteY2" fmla="*/ 0 h 6858000"/>
              <a:gd name="connsiteX3" fmla="*/ 4568825 w 4576547"/>
              <a:gd name="connsiteY3" fmla="*/ 6858000 h 6858000"/>
              <a:gd name="connsiteX4" fmla="*/ 0 w 4576547"/>
              <a:gd name="connsiteY4" fmla="*/ 6858000 h 6858000"/>
              <a:gd name="connsiteX0" fmla="*/ 0 w 4568825"/>
              <a:gd name="connsiteY0" fmla="*/ 6858000 h 6858000"/>
              <a:gd name="connsiteX1" fmla="*/ 1142206 w 4568825"/>
              <a:gd name="connsiteY1" fmla="*/ 0 h 6858000"/>
              <a:gd name="connsiteX2" fmla="*/ 3745274 w 4568825"/>
              <a:gd name="connsiteY2" fmla="*/ 568036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13855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0 h 6858000"/>
              <a:gd name="connsiteX3" fmla="*/ 4568825 w 4568825"/>
              <a:gd name="connsiteY3" fmla="*/ 6858000 h 6858000"/>
              <a:gd name="connsiteX4" fmla="*/ 0 w 4568825"/>
              <a:gd name="connsiteY4" fmla="*/ 6858000 h 6858000"/>
              <a:gd name="connsiteX0" fmla="*/ 0 w 6342206"/>
              <a:gd name="connsiteY0" fmla="*/ 6858000 h 6858000"/>
              <a:gd name="connsiteX1" fmla="*/ 2915587 w 6342206"/>
              <a:gd name="connsiteY1" fmla="*/ 0 h 6858000"/>
              <a:gd name="connsiteX2" fmla="*/ 6322219 w 6342206"/>
              <a:gd name="connsiteY2" fmla="*/ 0 h 6858000"/>
              <a:gd name="connsiteX3" fmla="*/ 6342206 w 6342206"/>
              <a:gd name="connsiteY3" fmla="*/ 6858000 h 6858000"/>
              <a:gd name="connsiteX4" fmla="*/ 0 w 6342206"/>
              <a:gd name="connsiteY4" fmla="*/ 6858000 h 6858000"/>
              <a:gd name="connsiteX0" fmla="*/ 0 w 6345421"/>
              <a:gd name="connsiteY0" fmla="*/ 6872287 h 6872287"/>
              <a:gd name="connsiteX1" fmla="*/ 2915587 w 6345421"/>
              <a:gd name="connsiteY1" fmla="*/ 14287 h 6872287"/>
              <a:gd name="connsiteX2" fmla="*/ 6343651 w 6345421"/>
              <a:gd name="connsiteY2" fmla="*/ 0 h 6872287"/>
              <a:gd name="connsiteX3" fmla="*/ 6342206 w 6345421"/>
              <a:gd name="connsiteY3" fmla="*/ 6872287 h 6872287"/>
              <a:gd name="connsiteX4" fmla="*/ 0 w 6345421"/>
              <a:gd name="connsiteY4" fmla="*/ 6872287 h 687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421" h="6872287">
                <a:moveTo>
                  <a:pt x="0" y="6872287"/>
                </a:moveTo>
                <a:lnTo>
                  <a:pt x="2915587" y="14287"/>
                </a:lnTo>
                <a:lnTo>
                  <a:pt x="6343651" y="0"/>
                </a:lnTo>
                <a:cubicBezTo>
                  <a:pt x="6350313" y="2281382"/>
                  <a:pt x="6335544" y="4590905"/>
                  <a:pt x="6342206" y="6872287"/>
                </a:cubicBezTo>
                <a:lnTo>
                  <a:pt x="0" y="6872287"/>
                </a:lnTo>
                <a:close/>
              </a:path>
            </a:pathLst>
          </a:custGeom>
          <a:noFill/>
        </p:spPr>
        <p:txBody>
          <a:bodyPr lIns="1828800" tIns="1463040" rIns="640080" bIns="1371600" anchor="b"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lvl1pPr>
          </a:lstStyle>
          <a:p>
            <a:r>
              <a:rPr lang="en-US" dirty="0"/>
              <a:t>Click image icon above to insert photo.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5" y="2069323"/>
            <a:ext cx="5014872" cy="1338828"/>
          </a:xfrm>
        </p:spPr>
        <p:txBody>
          <a:bodyPr anchor="b"/>
          <a:lstStyle>
            <a:lvl1pPr>
              <a:defRPr sz="4500"/>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105342"/>
            <a:ext cx="4508370" cy="715581"/>
          </a:xfrm>
        </p:spPr>
        <p:txBody>
          <a:bodyPr>
            <a:spAutoFit/>
          </a:bodyPr>
          <a:lstStyle>
            <a:lvl1pPr marL="0" indent="0">
              <a:buNone/>
              <a:defRPr sz="225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a:xfrm>
            <a:off x="201706" y="6356351"/>
            <a:ext cx="1569008" cy="365125"/>
          </a:xfrm>
        </p:spPr>
        <p:txBody>
          <a:bodyPr/>
          <a:lstStyle/>
          <a:p>
            <a:endParaRPr lang="en-US" dirty="0"/>
          </a:p>
        </p:txBody>
      </p:sp>
      <p:sp>
        <p:nvSpPr>
          <p:cNvPr id="5" name="Footer Placeholder 4"/>
          <p:cNvSpPr>
            <a:spLocks noGrp="1"/>
          </p:cNvSpPr>
          <p:nvPr>
            <p:ph type="ftr" sz="quarter" idx="11"/>
          </p:nvPr>
        </p:nvSpPr>
        <p:spPr>
          <a:xfrm>
            <a:off x="1997926" y="6356351"/>
            <a:ext cx="2336105" cy="365125"/>
          </a:xfrm>
          <a:prstGeom prst="rect">
            <a:avLst/>
          </a:prstGeom>
        </p:spPr>
        <p:txBody>
          <a:bodyPr/>
          <a:lstStyle>
            <a:lvl1pPr algn="r">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p>
            <a:fld id="{84DC600F-AE70-F844-9A33-EAF1AF575163}" type="slidenum">
              <a:rPr lang="en-US" smtClean="0"/>
              <a:t>‹#›</a:t>
            </a:fld>
            <a:endParaRPr lang="en-US" dirty="0"/>
          </a:p>
        </p:txBody>
      </p:sp>
      <p:cxnSp>
        <p:nvCxnSpPr>
          <p:cNvPr id="7" name="Straight Connector 6"/>
          <p:cNvCxnSpPr/>
          <p:nvPr userDrawn="1"/>
        </p:nvCxnSpPr>
        <p:spPr>
          <a:xfrm>
            <a:off x="273779" y="3690745"/>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469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Angled - Whitecap">
    <p:spTree>
      <p:nvGrpSpPr>
        <p:cNvPr id="1" name=""/>
        <p:cNvGrpSpPr/>
        <p:nvPr/>
      </p:nvGrpSpPr>
      <p:grpSpPr>
        <a:xfrm>
          <a:off x="0" y="0"/>
          <a:ext cx="0" cy="0"/>
          <a:chOff x="0" y="0"/>
          <a:chExt cx="0" cy="0"/>
        </a:xfrm>
      </p:grpSpPr>
      <p:sp>
        <p:nvSpPr>
          <p:cNvPr id="13" name="Picture Placeholder 6"/>
          <p:cNvSpPr>
            <a:spLocks noGrp="1"/>
          </p:cNvSpPr>
          <p:nvPr>
            <p:ph type="pic" sz="quarter" idx="14" hasCustomPrompt="1"/>
          </p:nvPr>
        </p:nvSpPr>
        <p:spPr>
          <a:xfrm>
            <a:off x="4387346" y="-14288"/>
            <a:ext cx="4759066" cy="6872287"/>
          </a:xfrm>
          <a:custGeom>
            <a:avLst/>
            <a:gdLst>
              <a:gd name="connsiteX0" fmla="*/ 0 w 4568825"/>
              <a:gd name="connsiteY0" fmla="*/ 6858000 h 6858000"/>
              <a:gd name="connsiteX1" fmla="*/ 1142206 w 4568825"/>
              <a:gd name="connsiteY1" fmla="*/ 0 h 6858000"/>
              <a:gd name="connsiteX2" fmla="*/ 3426619 w 4568825"/>
              <a:gd name="connsiteY2" fmla="*/ 0 h 6858000"/>
              <a:gd name="connsiteX3" fmla="*/ 4568825 w 4568825"/>
              <a:gd name="connsiteY3" fmla="*/ 6858000 h 6858000"/>
              <a:gd name="connsiteX4" fmla="*/ 0 w 4568825"/>
              <a:gd name="connsiteY4" fmla="*/ 6858000 h 6858000"/>
              <a:gd name="connsiteX0" fmla="*/ 0 w 4576547"/>
              <a:gd name="connsiteY0" fmla="*/ 6858000 h 6858000"/>
              <a:gd name="connsiteX1" fmla="*/ 1142206 w 4576547"/>
              <a:gd name="connsiteY1" fmla="*/ 0 h 6858000"/>
              <a:gd name="connsiteX2" fmla="*/ 4576547 w 4576547"/>
              <a:gd name="connsiteY2" fmla="*/ 0 h 6858000"/>
              <a:gd name="connsiteX3" fmla="*/ 4568825 w 4576547"/>
              <a:gd name="connsiteY3" fmla="*/ 6858000 h 6858000"/>
              <a:gd name="connsiteX4" fmla="*/ 0 w 4576547"/>
              <a:gd name="connsiteY4" fmla="*/ 6858000 h 6858000"/>
              <a:gd name="connsiteX0" fmla="*/ 0 w 4568825"/>
              <a:gd name="connsiteY0" fmla="*/ 6858000 h 6858000"/>
              <a:gd name="connsiteX1" fmla="*/ 1142206 w 4568825"/>
              <a:gd name="connsiteY1" fmla="*/ 0 h 6858000"/>
              <a:gd name="connsiteX2" fmla="*/ 3745274 w 4568825"/>
              <a:gd name="connsiteY2" fmla="*/ 568036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13855 h 6858000"/>
              <a:gd name="connsiteX3" fmla="*/ 4568825 w 4568825"/>
              <a:gd name="connsiteY3" fmla="*/ 6858000 h 6858000"/>
              <a:gd name="connsiteX4" fmla="*/ 0 w 4568825"/>
              <a:gd name="connsiteY4" fmla="*/ 6858000 h 6858000"/>
              <a:gd name="connsiteX0" fmla="*/ 0 w 4568825"/>
              <a:gd name="connsiteY0" fmla="*/ 6858000 h 6858000"/>
              <a:gd name="connsiteX1" fmla="*/ 1142206 w 4568825"/>
              <a:gd name="connsiteY1" fmla="*/ 0 h 6858000"/>
              <a:gd name="connsiteX2" fmla="*/ 4548838 w 4568825"/>
              <a:gd name="connsiteY2" fmla="*/ 0 h 6858000"/>
              <a:gd name="connsiteX3" fmla="*/ 4568825 w 4568825"/>
              <a:gd name="connsiteY3" fmla="*/ 6858000 h 6858000"/>
              <a:gd name="connsiteX4" fmla="*/ 0 w 4568825"/>
              <a:gd name="connsiteY4" fmla="*/ 6858000 h 6858000"/>
              <a:gd name="connsiteX0" fmla="*/ 0 w 6342206"/>
              <a:gd name="connsiteY0" fmla="*/ 6858000 h 6858000"/>
              <a:gd name="connsiteX1" fmla="*/ 2915587 w 6342206"/>
              <a:gd name="connsiteY1" fmla="*/ 0 h 6858000"/>
              <a:gd name="connsiteX2" fmla="*/ 6322219 w 6342206"/>
              <a:gd name="connsiteY2" fmla="*/ 0 h 6858000"/>
              <a:gd name="connsiteX3" fmla="*/ 6342206 w 6342206"/>
              <a:gd name="connsiteY3" fmla="*/ 6858000 h 6858000"/>
              <a:gd name="connsiteX4" fmla="*/ 0 w 6342206"/>
              <a:gd name="connsiteY4" fmla="*/ 6858000 h 6858000"/>
              <a:gd name="connsiteX0" fmla="*/ 0 w 6345421"/>
              <a:gd name="connsiteY0" fmla="*/ 6872287 h 6872287"/>
              <a:gd name="connsiteX1" fmla="*/ 2915587 w 6345421"/>
              <a:gd name="connsiteY1" fmla="*/ 14287 h 6872287"/>
              <a:gd name="connsiteX2" fmla="*/ 6343651 w 6345421"/>
              <a:gd name="connsiteY2" fmla="*/ 0 h 6872287"/>
              <a:gd name="connsiteX3" fmla="*/ 6342206 w 6345421"/>
              <a:gd name="connsiteY3" fmla="*/ 6872287 h 6872287"/>
              <a:gd name="connsiteX4" fmla="*/ 0 w 6345421"/>
              <a:gd name="connsiteY4" fmla="*/ 6872287 h 687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5421" h="6872287">
                <a:moveTo>
                  <a:pt x="0" y="6872287"/>
                </a:moveTo>
                <a:lnTo>
                  <a:pt x="2915587" y="14287"/>
                </a:lnTo>
                <a:lnTo>
                  <a:pt x="6343651" y="0"/>
                </a:lnTo>
                <a:cubicBezTo>
                  <a:pt x="6350313" y="2281382"/>
                  <a:pt x="6335544" y="4590905"/>
                  <a:pt x="6342206" y="6872287"/>
                </a:cubicBezTo>
                <a:lnTo>
                  <a:pt x="0" y="6872287"/>
                </a:lnTo>
                <a:close/>
              </a:path>
            </a:pathLst>
          </a:custGeom>
          <a:noFill/>
        </p:spPr>
        <p:txBody>
          <a:bodyPr lIns="1828800" tIns="1463040" rIns="640080" bIns="1371600" anchor="b"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lvl1pPr>
          </a:lstStyle>
          <a:p>
            <a:r>
              <a:rPr lang="en-US" dirty="0"/>
              <a:t>Click image icon above to insert photo. If needed, you can shop for stock photos at stock.adobe.com. Select photo and send file number to Kristen.Burnett@lcra.org or Kaitlyn.Gruener@lcra.org.</a:t>
            </a:r>
          </a:p>
        </p:txBody>
      </p:sp>
      <p:sp>
        <p:nvSpPr>
          <p:cNvPr id="2" name="Title 1"/>
          <p:cNvSpPr>
            <a:spLocks noGrp="1"/>
          </p:cNvSpPr>
          <p:nvPr>
            <p:ph type="title" hasCustomPrompt="1"/>
          </p:nvPr>
        </p:nvSpPr>
        <p:spPr>
          <a:xfrm>
            <a:off x="201705" y="2069323"/>
            <a:ext cx="5014872" cy="1338828"/>
          </a:xfrm>
        </p:spPr>
        <p:txBody>
          <a:bodyPr anchor="b"/>
          <a:lstStyle>
            <a:lvl1pPr>
              <a:defRPr sz="4500"/>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105342"/>
            <a:ext cx="4508370" cy="715581"/>
          </a:xfrm>
        </p:spPr>
        <p:txBody>
          <a:bodyPr>
            <a:spAutoFit/>
          </a:bodyPr>
          <a:lstStyle>
            <a:lvl1pPr marL="0" indent="0">
              <a:buNone/>
              <a:defRPr sz="225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a:xfrm>
            <a:off x="201706" y="6356351"/>
            <a:ext cx="1569008" cy="365125"/>
          </a:xfrm>
        </p:spPr>
        <p:txBody>
          <a:bodyPr/>
          <a:lstStyle/>
          <a:p>
            <a:endParaRPr lang="en-US" dirty="0"/>
          </a:p>
        </p:txBody>
      </p:sp>
      <p:sp>
        <p:nvSpPr>
          <p:cNvPr id="5" name="Footer Placeholder 4"/>
          <p:cNvSpPr>
            <a:spLocks noGrp="1"/>
          </p:cNvSpPr>
          <p:nvPr>
            <p:ph type="ftr" sz="quarter" idx="11"/>
          </p:nvPr>
        </p:nvSpPr>
        <p:spPr>
          <a:xfrm>
            <a:off x="1997926" y="6356351"/>
            <a:ext cx="2336105" cy="365125"/>
          </a:xfrm>
          <a:prstGeom prst="rect">
            <a:avLst/>
          </a:prstGeom>
        </p:spPr>
        <p:txBody>
          <a:bodyPr/>
          <a:lstStyle>
            <a:lvl1pPr algn="r">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p>
            <a:fld id="{84DC600F-AE70-F844-9A33-EAF1AF575163}" type="slidenum">
              <a:rPr lang="en-US" smtClean="0"/>
              <a:t>‹#›</a:t>
            </a:fld>
            <a:endParaRPr lang="en-US" dirty="0"/>
          </a:p>
        </p:txBody>
      </p:sp>
      <p:cxnSp>
        <p:nvCxnSpPr>
          <p:cNvPr id="7" name="Straight Connector 6"/>
          <p:cNvCxnSpPr/>
          <p:nvPr userDrawn="1"/>
        </p:nvCxnSpPr>
        <p:spPr>
          <a:xfrm>
            <a:off x="273779" y="3690745"/>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828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Title Slide Simple - Switchyard">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201706" y="3223648"/>
            <a:ext cx="8731064"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589464"/>
            <a:ext cx="8731064" cy="403957"/>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97069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Black"/>
                <a:cs typeface="Arial Black"/>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1794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1794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10"/>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
        <p:nvSpPr>
          <p:cNvPr id="10" name="Slide Number Placeholder 5"/>
          <p:cNvSpPr>
            <a:spLocks noGrp="1"/>
          </p:cNvSpPr>
          <p:nvPr>
            <p:ph type="sldNum" sz="quarter" idx="11"/>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Title Slide Simple - 1934">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201706" y="3223648"/>
            <a:ext cx="8731064"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589464"/>
            <a:ext cx="8731064" cy="403957"/>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265401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le Slide Simple - Bluebonne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201706" y="3223648"/>
            <a:ext cx="8731064"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589464"/>
            <a:ext cx="8731064" cy="403957"/>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5225712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le Slide Simple - Aqua-F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201706" y="3223648"/>
            <a:ext cx="8731064"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589464"/>
            <a:ext cx="8731064" cy="403957"/>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183104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Title Slide Simple - Inks">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201706" y="3223648"/>
            <a:ext cx="8731064"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589464"/>
            <a:ext cx="8731064" cy="403957"/>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3728400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Title Slide Simple - Lost Pines">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201706" y="3223648"/>
            <a:ext cx="8731064"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589464"/>
            <a:ext cx="8731064" cy="403957"/>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852766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Title Slide Simple - Wirtz">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201706" y="3223648"/>
            <a:ext cx="8731064" cy="1338828"/>
          </a:xfrm>
        </p:spPr>
        <p:txBody>
          <a:bodyPr anchor="b"/>
          <a:lstStyle>
            <a:lvl1pPr>
              <a:defRPr sz="4500">
                <a:solidFill>
                  <a:schemeClr val="bg1"/>
                </a:solidFill>
              </a:defRPr>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589464"/>
            <a:ext cx="8731064" cy="403957"/>
          </a:xfrm>
        </p:spPr>
        <p:txBody>
          <a:bodyPr>
            <a:spAutoFit/>
          </a:bodyPr>
          <a:lstStyle>
            <a:lvl1pPr marL="0" indent="0">
              <a:buNone/>
              <a:defRPr sz="2250">
                <a:solidFill>
                  <a:schemeClr val="bg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41642610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Title Slide Simple - Spillway">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201706" y="3223648"/>
            <a:ext cx="8731064" cy="1338828"/>
          </a:xfrm>
        </p:spPr>
        <p:txBody>
          <a:bodyPr anchor="b"/>
          <a:lstStyle>
            <a:lvl1pPr>
              <a:defRPr sz="4500"/>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589464"/>
            <a:ext cx="8731064" cy="403957"/>
          </a:xfrm>
        </p:spPr>
        <p:txBody>
          <a:bodyPr>
            <a:spAutoFit/>
          </a:bodyPr>
          <a:lstStyle>
            <a:lvl1pPr marL="0" indent="0">
              <a:buNone/>
              <a:defRPr sz="225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p>
            <a:fld id="{84DC600F-AE70-F844-9A33-EAF1AF575163}" type="slidenum">
              <a:rPr lang="en-US" smtClean="0"/>
              <a:t>‹#›</a:t>
            </a:fld>
            <a:endParaRPr lang="en-US" dirty="0"/>
          </a:p>
        </p:txBody>
      </p:sp>
    </p:spTree>
    <p:extLst>
      <p:ext uri="{BB962C8B-B14F-4D97-AF65-F5344CB8AC3E}">
        <p14:creationId xmlns:p14="http://schemas.microsoft.com/office/powerpoint/2010/main" val="662150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Title Slide Simple - Whiteca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706" y="3223648"/>
            <a:ext cx="8731064" cy="1338828"/>
          </a:xfrm>
        </p:spPr>
        <p:txBody>
          <a:bodyPr anchor="b"/>
          <a:lstStyle>
            <a:lvl1pPr>
              <a:defRPr sz="4500"/>
            </a:lvl1pPr>
          </a:lstStyle>
          <a:p>
            <a:r>
              <a:rPr lang="en-US" dirty="0"/>
              <a:t>Keep title to</a:t>
            </a:r>
            <a:br>
              <a:rPr lang="en-US" dirty="0"/>
            </a:br>
            <a:r>
              <a:rPr lang="en-US" dirty="0"/>
              <a:t>two lines max</a:t>
            </a:r>
          </a:p>
        </p:txBody>
      </p:sp>
      <p:sp>
        <p:nvSpPr>
          <p:cNvPr id="3" name="Text Placeholder 2"/>
          <p:cNvSpPr>
            <a:spLocks noGrp="1"/>
          </p:cNvSpPr>
          <p:nvPr>
            <p:ph type="body" idx="1" hasCustomPrompt="1"/>
          </p:nvPr>
        </p:nvSpPr>
        <p:spPr>
          <a:xfrm>
            <a:off x="201706" y="4589464"/>
            <a:ext cx="8731064" cy="403957"/>
          </a:xfrm>
        </p:spPr>
        <p:txBody>
          <a:bodyPr>
            <a:spAutoFit/>
          </a:bodyPr>
          <a:lstStyle>
            <a:lvl1pPr marL="0" indent="0">
              <a:buNone/>
              <a:defRPr sz="225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 keep this 30 pt. font or larger</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343150" y="6356351"/>
            <a:ext cx="4457700" cy="365125"/>
          </a:xfrm>
          <a:prstGeom prst="rect">
            <a:avLst/>
          </a:prstGeom>
        </p:spPr>
        <p:txBody>
          <a:bodyPr/>
          <a:lstStyle/>
          <a:p>
            <a:r>
              <a:rPr lang="en-US" dirty="0"/>
              <a:t>CONFIDENTIAL: ATTORNEY-CLIENT PRIVILEGED COMMUNICATION</a:t>
            </a:r>
          </a:p>
        </p:txBody>
      </p:sp>
      <p:sp>
        <p:nvSpPr>
          <p:cNvPr id="6" name="Slide Number Placeholder 5"/>
          <p:cNvSpPr>
            <a:spLocks noGrp="1"/>
          </p:cNvSpPr>
          <p:nvPr>
            <p:ph type="sldNum" sz="quarter" idx="12"/>
          </p:nvPr>
        </p:nvSpPr>
        <p:spPr/>
        <p:txBody>
          <a:bodyPr/>
          <a:lstStyle/>
          <a:p>
            <a:fld id="{84DC600F-AE70-F844-9A33-EAF1AF575163}" type="slidenum">
              <a:rPr lang="en-US" smtClean="0"/>
              <a:t>‹#›</a:t>
            </a:fld>
            <a:endParaRPr lang="en-US" dirty="0"/>
          </a:p>
        </p:txBody>
      </p:sp>
    </p:spTree>
    <p:extLst>
      <p:ext uri="{BB962C8B-B14F-4D97-AF65-F5344CB8AC3E}">
        <p14:creationId xmlns:p14="http://schemas.microsoft.com/office/powerpoint/2010/main" val="35177056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alf Photo Slide Right - Switchyard">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bg1"/>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273673" y="3690745"/>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681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alf Photo Slide Right - 1934">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bg1"/>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273673" y="3690745"/>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213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Black"/>
                <a:cs typeface="Arial Black"/>
              </a:defRPr>
            </a:lvl1pPr>
          </a:lstStyle>
          <a:p>
            <a:r>
              <a:rPr lang="en-US"/>
              <a:t>Click to edit Master title style</a:t>
            </a:r>
            <a:endParaRPr lang="en-US" dirty="0"/>
          </a:p>
        </p:txBody>
      </p:sp>
      <p:sp>
        <p:nvSpPr>
          <p:cNvPr id="5"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
        <p:nvSpPr>
          <p:cNvPr id="6"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alf Photo Slide Right - Bluebonnet">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bg1"/>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273673" y="3690745"/>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6914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alf Photo Slide Right - Aqua-Fer">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bg1"/>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10"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11"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6" name="Straight Connector 15">
            <a:extLst>
              <a:ext uri="{FF2B5EF4-FFF2-40B4-BE49-F238E27FC236}">
                <a16:creationId xmlns:a16="http://schemas.microsoft.com/office/drawing/2014/main" id="{2D0819FF-A4DD-EC41-98AF-E9066C22ACBD}"/>
              </a:ext>
            </a:extLst>
          </p:cNvPr>
          <p:cNvCxnSpPr/>
          <p:nvPr userDrawn="1"/>
        </p:nvCxnSpPr>
        <p:spPr>
          <a:xfrm>
            <a:off x="273779" y="3690745"/>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3035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alf Photo Slide Right - Inks">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bg1"/>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273673" y="3690745"/>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349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alf Photo Slide Right - Lost Pines">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bg1"/>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273673" y="3690745"/>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24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alf Photo Slide Right - Wirtz">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bg1"/>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sp>
        <p:nvSpPr>
          <p:cNvPr id="10"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11"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4" name="Straight Connector 13">
            <a:extLst>
              <a:ext uri="{FF2B5EF4-FFF2-40B4-BE49-F238E27FC236}">
                <a16:creationId xmlns:a16="http://schemas.microsoft.com/office/drawing/2014/main" id="{EF0C2FE0-5B0C-D948-95BB-AC84C87269B5}"/>
              </a:ext>
            </a:extLst>
          </p:cNvPr>
          <p:cNvCxnSpPr/>
          <p:nvPr userDrawn="1"/>
        </p:nvCxnSpPr>
        <p:spPr>
          <a:xfrm>
            <a:off x="273779" y="3693928"/>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169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alf Photo Slide Right - Plum">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rgbClr val="61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bg1"/>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cxnSp>
        <p:nvCxnSpPr>
          <p:cNvPr id="15" name="Straight Connector 14"/>
          <p:cNvCxnSpPr/>
          <p:nvPr userDrawn="1"/>
        </p:nvCxnSpPr>
        <p:spPr>
          <a:xfrm>
            <a:off x="273673" y="3690745"/>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11"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4193712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alf Photo Slide Right - Volcanic">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bg1"/>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cxnSp>
        <p:nvCxnSpPr>
          <p:cNvPr id="15" name="Straight Connector 14"/>
          <p:cNvCxnSpPr/>
          <p:nvPr userDrawn="1"/>
        </p:nvCxnSpPr>
        <p:spPr>
          <a:xfrm>
            <a:off x="273673" y="3690745"/>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11"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1548255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alf Photo Slide Right - Thermal">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tx2"/>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cxnSp>
        <p:nvCxnSpPr>
          <p:cNvPr id="15" name="Straight Connector 14"/>
          <p:cNvCxnSpPr/>
          <p:nvPr userDrawn="1"/>
        </p:nvCxnSpPr>
        <p:spPr>
          <a:xfrm>
            <a:off x="273673" y="3690745"/>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11"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1333413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hoto Slide Right - Spark">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tx2"/>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lumMod val="50000"/>
                  </a:schemeClr>
                </a:solidFill>
              </a:defRPr>
            </a:lvl1pPr>
          </a:lstStyle>
          <a:p>
            <a:endParaRPr lang="en-US" dirty="0"/>
          </a:p>
        </p:txBody>
      </p:sp>
      <p:cxnSp>
        <p:nvCxnSpPr>
          <p:cNvPr id="15" name="Straight Connector 14"/>
          <p:cNvCxnSpPr/>
          <p:nvPr userDrawn="1"/>
        </p:nvCxnSpPr>
        <p:spPr>
          <a:xfrm>
            <a:off x="273673" y="3690745"/>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11"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3414024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hoto Slide Right - Gideon Green">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12" name="Rectangle 11"/>
          <p:cNvSpPr/>
          <p:nvPr userDrawn="1"/>
        </p:nvSpPr>
        <p:spPr>
          <a:xfrm>
            <a:off x="0" y="0"/>
            <a:ext cx="457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bg1"/>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solidFill>
              </a:defRPr>
            </a:lvl1pPr>
          </a:lstStyle>
          <a:p>
            <a:endParaRPr lang="en-US" dirty="0"/>
          </a:p>
        </p:txBody>
      </p:sp>
      <p:cxnSp>
        <p:nvCxnSpPr>
          <p:cNvPr id="15" name="Straight Connector 14"/>
          <p:cNvCxnSpPr/>
          <p:nvPr userDrawn="1"/>
        </p:nvCxnSpPr>
        <p:spPr>
          <a:xfrm>
            <a:off x="273673" y="3690745"/>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11"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273539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dirty="0"/>
          </a:p>
        </p:txBody>
      </p:sp>
      <p:sp>
        <p:nvSpPr>
          <p:cNvPr id="5"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hoto Slide Right - Spillway">
    <p:spTree>
      <p:nvGrpSpPr>
        <p:cNvPr id="1" name=""/>
        <p:cNvGrpSpPr/>
        <p:nvPr/>
      </p:nvGrpSpPr>
      <p:grpSpPr>
        <a:xfrm>
          <a:off x="0" y="0"/>
          <a:ext cx="0" cy="0"/>
          <a:chOff x="0" y="0"/>
          <a:chExt cx="0" cy="0"/>
        </a:xfrm>
      </p:grpSpPr>
      <p:sp>
        <p:nvSpPr>
          <p:cNvPr id="9" name="Rectangle 8"/>
          <p:cNvSpPr/>
          <p:nvPr userDrawn="1"/>
        </p:nvSpPr>
        <p:spPr>
          <a:xfrm>
            <a:off x="0" y="0"/>
            <a:ext cx="457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tx2"/>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lumMod val="75000"/>
                  </a:schemeClr>
                </a:solidFill>
              </a:defRPr>
            </a:lvl1pPr>
          </a:lstStyle>
          <a:p>
            <a:endParaRPr lang="en-US" dirty="0"/>
          </a:p>
        </p:txBody>
      </p:sp>
      <p:cxnSp>
        <p:nvCxnSpPr>
          <p:cNvPr id="15" name="Straight Connector 14"/>
          <p:cNvCxnSpPr/>
          <p:nvPr userDrawn="1"/>
        </p:nvCxnSpPr>
        <p:spPr>
          <a:xfrm>
            <a:off x="273673" y="3690745"/>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11"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21353338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hoto Slide Right - Whitecap">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4572000" y="0"/>
            <a:ext cx="4572000" cy="6858000"/>
          </a:xfrm>
        </p:spPr>
        <p:txBody>
          <a:bodyPr lIns="457200" tIns="1828800" rIns="457200" anchor="t" anchorCtr="0">
            <a:normAutofit/>
          </a:bodyPr>
          <a:lstStyle>
            <a:lvl1pPr marL="0" marR="0" indent="0" algn="ctr" defTabSz="685800" rtl="0" eaLnBrk="1" fontAlgn="auto" latinLnBrk="0" hangingPunct="1">
              <a:lnSpc>
                <a:spcPct val="90000"/>
              </a:lnSpc>
              <a:spcBef>
                <a:spcPts val="750"/>
              </a:spcBef>
              <a:spcAft>
                <a:spcPts val="0"/>
              </a:spcAft>
              <a:buClrTx/>
              <a:buSzTx/>
              <a:buFont typeface="Arial"/>
              <a:buNone/>
              <a:tabLst/>
              <a:defRPr sz="1200" b="0">
                <a:solidFill>
                  <a:schemeClr val="tx2"/>
                </a:solidFill>
              </a:defRPr>
            </a:lvl1pPr>
          </a:lstStyle>
          <a:p>
            <a:r>
              <a:rPr lang="en-US" dirty="0"/>
              <a:t>Click image icon below to insert photo background. If needed, you can shop for stock photos at stock.adobe.com. Select photo and send file number to Kristen.Burnett@lcra.org or Kaitlyn.Gruener@lcra.org.</a:t>
            </a:r>
          </a:p>
        </p:txBody>
      </p:sp>
      <p:sp>
        <p:nvSpPr>
          <p:cNvPr id="2" name="Title 1"/>
          <p:cNvSpPr>
            <a:spLocks noGrp="1"/>
          </p:cNvSpPr>
          <p:nvPr>
            <p:ph type="ctrTitle" hasCustomPrompt="1"/>
          </p:nvPr>
        </p:nvSpPr>
        <p:spPr>
          <a:xfrm>
            <a:off x="201706" y="1446074"/>
            <a:ext cx="4032364" cy="1962076"/>
          </a:xfrm>
        </p:spPr>
        <p:txBody>
          <a:bodyPr anchor="b" anchorCtr="0"/>
          <a:lstStyle>
            <a:lvl1pPr algn="l">
              <a:defRPr sz="4500" baseline="0">
                <a:solidFill>
                  <a:schemeClr val="tx2"/>
                </a:solidFill>
              </a:defRPr>
            </a:lvl1pPr>
          </a:lstStyle>
          <a:p>
            <a:r>
              <a:rPr lang="en-US" dirty="0"/>
              <a:t>Keep title to</a:t>
            </a:r>
            <a:br>
              <a:rPr lang="en-US" dirty="0"/>
            </a:br>
            <a:r>
              <a:rPr lang="en-US" dirty="0"/>
              <a:t>2 lines max</a:t>
            </a:r>
          </a:p>
        </p:txBody>
      </p:sp>
      <p:sp>
        <p:nvSpPr>
          <p:cNvPr id="3" name="Subtitle 2"/>
          <p:cNvSpPr>
            <a:spLocks noGrp="1"/>
          </p:cNvSpPr>
          <p:nvPr>
            <p:ph type="subTitle" idx="1" hasCustomPrompt="1"/>
          </p:nvPr>
        </p:nvSpPr>
        <p:spPr>
          <a:xfrm>
            <a:off x="201706" y="4105342"/>
            <a:ext cx="4032364" cy="715581"/>
          </a:xfrm>
        </p:spPr>
        <p:txBody>
          <a:bodyPr>
            <a:spAutoFit/>
          </a:bodyPr>
          <a:lstStyle>
            <a:lvl1pPr marL="0" indent="0" algn="l">
              <a:buNone/>
              <a:defRPr sz="225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 keep this 30 pt. font or larger</a:t>
            </a:r>
          </a:p>
        </p:txBody>
      </p:sp>
      <p:sp>
        <p:nvSpPr>
          <p:cNvPr id="4" name="Date Placeholder 3"/>
          <p:cNvSpPr>
            <a:spLocks noGrp="1"/>
          </p:cNvSpPr>
          <p:nvPr>
            <p:ph type="dt" sz="half" idx="10"/>
          </p:nvPr>
        </p:nvSpPr>
        <p:spPr/>
        <p:txBody>
          <a:bodyPr/>
          <a:lstStyle>
            <a:lvl1pPr>
              <a:defRPr>
                <a:solidFill>
                  <a:schemeClr val="bg2">
                    <a:lumMod val="75000"/>
                  </a:schemeClr>
                </a:solidFill>
              </a:defRPr>
            </a:lvl1pPr>
          </a:lstStyle>
          <a:p>
            <a:endParaRPr lang="en-US" dirty="0"/>
          </a:p>
        </p:txBody>
      </p:sp>
      <p:cxnSp>
        <p:nvCxnSpPr>
          <p:cNvPr id="15" name="Straight Connector 14"/>
          <p:cNvCxnSpPr/>
          <p:nvPr userDrawn="1"/>
        </p:nvCxnSpPr>
        <p:spPr>
          <a:xfrm>
            <a:off x="273673" y="3690745"/>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4773705" y="6356351"/>
            <a:ext cx="2777110" cy="365125"/>
          </a:xfrm>
          <a:prstGeom prst="rect">
            <a:avLst/>
          </a:prstGeom>
        </p:spPr>
        <p:txBody>
          <a:bodyPr/>
          <a:lstStyle>
            <a:lvl1pPr algn="l">
              <a:defRPr>
                <a:solidFill>
                  <a:schemeClr val="bg2">
                    <a:lumMod val="75000"/>
                  </a:schemeClr>
                </a:solidFill>
              </a:defRPr>
            </a:lvl1pPr>
          </a:lstStyle>
          <a:p>
            <a:r>
              <a:rPr lang="en-US" dirty="0"/>
              <a:t>CONFIDENTIAL: ATTORNEY-CLIENT PRIVILEGED COMMUNICATION</a:t>
            </a:r>
          </a:p>
        </p:txBody>
      </p:sp>
      <p:sp>
        <p:nvSpPr>
          <p:cNvPr id="11"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14982112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Content Slide Right - Switchyard">
    <p:spTree>
      <p:nvGrpSpPr>
        <p:cNvPr id="1" name=""/>
        <p:cNvGrpSpPr/>
        <p:nvPr/>
      </p:nvGrpSpPr>
      <p:grpSpPr>
        <a:xfrm>
          <a:off x="0" y="0"/>
          <a:ext cx="0" cy="0"/>
          <a:chOff x="0" y="0"/>
          <a:chExt cx="0" cy="0"/>
        </a:xfrm>
      </p:grpSpPr>
      <p:sp>
        <p:nvSpPr>
          <p:cNvPr id="8"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9558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Content Slide Right - 1934">
    <p:spTree>
      <p:nvGrpSpPr>
        <p:cNvPr id="1" name=""/>
        <p:cNvGrpSpPr/>
        <p:nvPr/>
      </p:nvGrpSpPr>
      <p:grpSpPr>
        <a:xfrm>
          <a:off x="0" y="0"/>
          <a:ext cx="0" cy="0"/>
          <a:chOff x="0" y="0"/>
          <a:chExt cx="0" cy="0"/>
        </a:xfrm>
      </p:grpSpPr>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2763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Content Slide Right - Bluebonnet">
    <p:spTree>
      <p:nvGrpSpPr>
        <p:cNvPr id="1" name=""/>
        <p:cNvGrpSpPr/>
        <p:nvPr/>
      </p:nvGrpSpPr>
      <p:grpSpPr>
        <a:xfrm>
          <a:off x="0" y="0"/>
          <a:ext cx="0" cy="0"/>
          <a:chOff x="0" y="0"/>
          <a:chExt cx="0" cy="0"/>
        </a:xfrm>
      </p:grpSpPr>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985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Content Slide Right - Aqua-Fer">
    <p:spTree>
      <p:nvGrpSpPr>
        <p:cNvPr id="1" name=""/>
        <p:cNvGrpSpPr/>
        <p:nvPr/>
      </p:nvGrpSpPr>
      <p:grpSpPr>
        <a:xfrm>
          <a:off x="0" y="0"/>
          <a:ext cx="0" cy="0"/>
          <a:chOff x="0" y="0"/>
          <a:chExt cx="0" cy="0"/>
        </a:xfrm>
      </p:grpSpPr>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41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alf Content Slide Right - Inks">
    <p:spTree>
      <p:nvGrpSpPr>
        <p:cNvPr id="1" name=""/>
        <p:cNvGrpSpPr/>
        <p:nvPr/>
      </p:nvGrpSpPr>
      <p:grpSpPr>
        <a:xfrm>
          <a:off x="0" y="0"/>
          <a:ext cx="0" cy="0"/>
          <a:chOff x="0" y="0"/>
          <a:chExt cx="0" cy="0"/>
        </a:xfrm>
      </p:grpSpPr>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260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alf Content Slide Right - Lost Pin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F72652-BCC9-3341-A937-36E2C18D1379}"/>
              </a:ext>
            </a:extLst>
          </p:cNvPr>
          <p:cNvSpPr/>
          <p:nvPr userDrawn="1"/>
        </p:nvSpPr>
        <p:spPr>
          <a:xfrm>
            <a:off x="0" y="0"/>
            <a:ext cx="4572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3" name="Straight Connector 12">
            <a:extLst>
              <a:ext uri="{FF2B5EF4-FFF2-40B4-BE49-F238E27FC236}">
                <a16:creationId xmlns:a16="http://schemas.microsoft.com/office/drawing/2014/main" id="{B4A92E8C-2A72-1848-BD68-AF01FC583422}"/>
              </a:ext>
            </a:extLst>
          </p:cNvPr>
          <p:cNvCxnSpPr/>
          <p:nvPr userDrawn="1"/>
        </p:nvCxnSpPr>
        <p:spPr>
          <a:xfrm>
            <a:off x="1961973" y="2300176"/>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6904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alf Content Slide Right - Wirtz">
    <p:spTree>
      <p:nvGrpSpPr>
        <p:cNvPr id="1" name=""/>
        <p:cNvGrpSpPr/>
        <p:nvPr/>
      </p:nvGrpSpPr>
      <p:grpSpPr>
        <a:xfrm>
          <a:off x="0" y="0"/>
          <a:ext cx="0" cy="0"/>
          <a:chOff x="0" y="0"/>
          <a:chExt cx="0" cy="0"/>
        </a:xfrm>
      </p:grpSpPr>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392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alf Content Slide Right - Plum">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17DCB8-97BD-9C4E-8320-F9FF76ACB74E}"/>
              </a:ext>
            </a:extLst>
          </p:cNvPr>
          <p:cNvSpPr/>
          <p:nvPr userDrawn="1"/>
        </p:nvSpPr>
        <p:spPr>
          <a:xfrm>
            <a:off x="0" y="0"/>
            <a:ext cx="4572000" cy="6858000"/>
          </a:xfrm>
          <a:prstGeom prst="rect">
            <a:avLst/>
          </a:prstGeom>
          <a:solidFill>
            <a:srgbClr val="61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79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Black"/>
                <a:cs typeface="Arial Black"/>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037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38759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
        <p:nvSpPr>
          <p:cNvPr id="8"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alf Content Slide Right - Volcanic">
    <p:spTree>
      <p:nvGrpSpPr>
        <p:cNvPr id="1" name=""/>
        <p:cNvGrpSpPr/>
        <p:nvPr/>
      </p:nvGrpSpPr>
      <p:grpSpPr>
        <a:xfrm>
          <a:off x="0" y="0"/>
          <a:ext cx="0" cy="0"/>
          <a:chOff x="0" y="0"/>
          <a:chExt cx="0" cy="0"/>
        </a:xfrm>
      </p:grpSpPr>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1184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alf Content Slide Right - Thermal">
    <p:spTree>
      <p:nvGrpSpPr>
        <p:cNvPr id="1" name=""/>
        <p:cNvGrpSpPr/>
        <p:nvPr/>
      </p:nvGrpSpPr>
      <p:grpSpPr>
        <a:xfrm>
          <a:off x="0" y="0"/>
          <a:ext cx="0" cy="0"/>
          <a:chOff x="0" y="0"/>
          <a:chExt cx="0" cy="0"/>
        </a:xfrm>
      </p:grpSpPr>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tx2"/>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1"/>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2078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alf Content Slide Right - Sp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9D0507-C529-724C-8264-FED8F0DD031C}"/>
              </a:ext>
            </a:extLst>
          </p:cNvPr>
          <p:cNvSpPr/>
          <p:nvPr userDrawn="1"/>
        </p:nvSpPr>
        <p:spPr>
          <a:xfrm>
            <a:off x="0" y="0"/>
            <a:ext cx="4572000" cy="68580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tx2"/>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1"/>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3" name="Straight Connector 12">
            <a:extLst>
              <a:ext uri="{FF2B5EF4-FFF2-40B4-BE49-F238E27FC236}">
                <a16:creationId xmlns:a16="http://schemas.microsoft.com/office/drawing/2014/main" id="{27A8BAA0-7BC2-A840-9C39-116EDA06EF30}"/>
              </a:ext>
            </a:extLst>
          </p:cNvPr>
          <p:cNvCxnSpPr/>
          <p:nvPr userDrawn="1"/>
        </p:nvCxnSpPr>
        <p:spPr>
          <a:xfrm>
            <a:off x="1961973" y="2300176"/>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9184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alf Content Slide Right - Gideon Green">
    <p:spTree>
      <p:nvGrpSpPr>
        <p:cNvPr id="1" name=""/>
        <p:cNvGrpSpPr/>
        <p:nvPr/>
      </p:nvGrpSpPr>
      <p:grpSpPr>
        <a:xfrm>
          <a:off x="0" y="0"/>
          <a:ext cx="0" cy="0"/>
          <a:chOff x="0" y="0"/>
          <a:chExt cx="0" cy="0"/>
        </a:xfrm>
      </p:grpSpPr>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6917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alf Content Slide Right - Spillway">
    <p:spTree>
      <p:nvGrpSpPr>
        <p:cNvPr id="1" name=""/>
        <p:cNvGrpSpPr/>
        <p:nvPr/>
      </p:nvGrpSpPr>
      <p:grpSpPr>
        <a:xfrm>
          <a:off x="0" y="0"/>
          <a:ext cx="0" cy="0"/>
          <a:chOff x="0" y="0"/>
          <a:chExt cx="0" cy="0"/>
        </a:xfrm>
      </p:grpSpPr>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tx2"/>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lumMod val="75000"/>
                  </a:schemeClr>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6084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alf Content Slide Right - Whitecap">
    <p:spTree>
      <p:nvGrpSpPr>
        <p:cNvPr id="1" name=""/>
        <p:cNvGrpSpPr/>
        <p:nvPr/>
      </p:nvGrpSpPr>
      <p:grpSpPr>
        <a:xfrm>
          <a:off x="0" y="0"/>
          <a:ext cx="0" cy="0"/>
          <a:chOff x="0" y="0"/>
          <a:chExt cx="0" cy="0"/>
        </a:xfrm>
      </p:grpSpPr>
      <p:sp>
        <p:nvSpPr>
          <p:cNvPr id="10" name="Content Placeholder 7"/>
          <p:cNvSpPr>
            <a:spLocks noGrp="1"/>
          </p:cNvSpPr>
          <p:nvPr>
            <p:ph sz="quarter" idx="14" hasCustomPrompt="1"/>
          </p:nvPr>
        </p:nvSpPr>
        <p:spPr>
          <a:xfrm>
            <a:off x="457200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12" name="Rectangle 11"/>
          <p:cNvSpPr/>
          <p:nvPr userDrawn="1"/>
        </p:nvSpPr>
        <p:spPr>
          <a:xfrm>
            <a:off x="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201706" y="1017501"/>
            <a:ext cx="4168589" cy="1006429"/>
          </a:xfrm>
        </p:spPr>
        <p:txBody>
          <a:bodyPr anchor="b" anchorCtr="0">
            <a:spAutoFit/>
          </a:bodyPr>
          <a:lstStyle>
            <a:lvl1pPr algn="ctr">
              <a:defRPr sz="3300" spc="150" baseline="0">
                <a:solidFill>
                  <a:schemeClr val="tx2"/>
                </a:solidFill>
              </a:defRPr>
            </a:lvl1pPr>
          </a:lstStyle>
          <a:p>
            <a:r>
              <a:rPr lang="en-US" dirty="0"/>
              <a:t>KEEP TITLE TO  2 LINES MAX </a:t>
            </a:r>
          </a:p>
        </p:txBody>
      </p:sp>
      <p:sp>
        <p:nvSpPr>
          <p:cNvPr id="3" name="Subtitle 2"/>
          <p:cNvSpPr>
            <a:spLocks noGrp="1"/>
          </p:cNvSpPr>
          <p:nvPr>
            <p:ph type="subTitle" idx="1" hasCustomPrompt="1"/>
          </p:nvPr>
        </p:nvSpPr>
        <p:spPr>
          <a:xfrm>
            <a:off x="201706" y="2714774"/>
            <a:ext cx="4168589" cy="840230"/>
          </a:xfrm>
        </p:spPr>
        <p:txBody>
          <a:bodyPr>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lumMod val="75000"/>
                  </a:schemeClr>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cxnSp>
        <p:nvCxnSpPr>
          <p:cNvPr id="15" name="Straight Connector 14"/>
          <p:cNvCxnSpPr/>
          <p:nvPr userDrawn="1"/>
        </p:nvCxnSpPr>
        <p:spPr>
          <a:xfrm>
            <a:off x="1961973" y="2300176"/>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7623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alf Content Slide Left - Switchyard">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4" hasCustomPrompt="1"/>
          </p:nvPr>
        </p:nvSpPr>
        <p:spPr>
          <a:xfrm>
            <a:off x="-1"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8556267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alf Content Slide Left - 1934">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0" name="Content Placeholder 7"/>
          <p:cNvSpPr>
            <a:spLocks noGrp="1"/>
          </p:cNvSpPr>
          <p:nvPr>
            <p:ph sz="quarter" idx="14" hasCustomPrompt="1"/>
          </p:nvPr>
        </p:nvSpPr>
        <p:spPr>
          <a:xfrm>
            <a:off x="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2273774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alf Content Slide Left - Bluebonnet">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0" name="Content Placeholder 7"/>
          <p:cNvSpPr>
            <a:spLocks noGrp="1"/>
          </p:cNvSpPr>
          <p:nvPr>
            <p:ph sz="quarter" idx="14" hasCustomPrompt="1"/>
          </p:nvPr>
        </p:nvSpPr>
        <p:spPr>
          <a:xfrm>
            <a:off x="-1"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22369325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alf Content Slide Left - Aqua-Fer">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Content Placeholder 7"/>
          <p:cNvSpPr>
            <a:spLocks noGrp="1"/>
          </p:cNvSpPr>
          <p:nvPr>
            <p:ph sz="quarter" idx="14" hasCustomPrompt="1"/>
          </p:nvPr>
        </p:nvSpPr>
        <p:spPr>
          <a:xfrm>
            <a:off x="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45748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916361"/>
            <a:ext cx="5486400" cy="566738"/>
          </a:xfrm>
        </p:spPr>
        <p:txBody>
          <a:bodyPr anchor="b"/>
          <a:lstStyle>
            <a:lvl1pPr algn="l">
              <a:defRPr sz="2000" b="1">
                <a:latin typeface="Arial Black"/>
                <a:cs typeface="Arial Black"/>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6"/>
            <a:ext cx="5486400" cy="3303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48309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
        <p:nvSpPr>
          <p:cNvPr id="8"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alf Content Slide Left - Inks">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rgbClr val="006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0" name="Content Placeholder 7"/>
          <p:cNvSpPr>
            <a:spLocks noGrp="1"/>
          </p:cNvSpPr>
          <p:nvPr>
            <p:ph sz="quarter" idx="14" hasCustomPrompt="1"/>
          </p:nvPr>
        </p:nvSpPr>
        <p:spPr>
          <a:xfrm>
            <a:off x="-1"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8025880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alf Content Slide Left - Lost Pin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9429FC-C92D-4C4A-989F-3573C144394F}"/>
              </a:ext>
            </a:extLst>
          </p:cNvPr>
          <p:cNvSpPr/>
          <p:nvPr userDrawn="1"/>
        </p:nvSpPr>
        <p:spPr>
          <a:xfrm>
            <a:off x="4571999" y="0"/>
            <a:ext cx="4572000" cy="68580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 name="Straight Connector 12">
            <a:extLst>
              <a:ext uri="{FF2B5EF4-FFF2-40B4-BE49-F238E27FC236}">
                <a16:creationId xmlns:a16="http://schemas.microsoft.com/office/drawing/2014/main" id="{2468E5E4-FFA9-0644-9393-124AC92FDD7F}"/>
              </a:ext>
            </a:extLst>
          </p:cNvPr>
          <p:cNvCxnSpPr/>
          <p:nvPr userDrawn="1"/>
        </p:nvCxnSpPr>
        <p:spPr>
          <a:xfrm>
            <a:off x="6533972" y="2300176"/>
            <a:ext cx="511829" cy="0"/>
          </a:xfrm>
          <a:prstGeom prst="line">
            <a:avLst/>
          </a:prstGeom>
          <a:ln w="50800">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0" name="Content Placeholder 7"/>
          <p:cNvSpPr>
            <a:spLocks noGrp="1"/>
          </p:cNvSpPr>
          <p:nvPr>
            <p:ph sz="quarter" idx="14" hasCustomPrompt="1"/>
          </p:nvPr>
        </p:nvSpPr>
        <p:spPr>
          <a:xfrm>
            <a:off x="-1"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33900821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alf Content Slide Left - Wirtz">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rgbClr val="840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0" name="Content Placeholder 7"/>
          <p:cNvSpPr>
            <a:spLocks noGrp="1"/>
          </p:cNvSpPr>
          <p:nvPr>
            <p:ph sz="quarter" idx="14" hasCustomPrompt="1"/>
          </p:nvPr>
        </p:nvSpPr>
        <p:spPr>
          <a:xfrm>
            <a:off x="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938125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alf Content Slide Left - Plum">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6B990F-3A3A-8D49-93A0-9C4BF05BD4D7}"/>
              </a:ext>
            </a:extLst>
          </p:cNvPr>
          <p:cNvSpPr/>
          <p:nvPr userDrawn="1"/>
        </p:nvSpPr>
        <p:spPr>
          <a:xfrm>
            <a:off x="4572000" y="0"/>
            <a:ext cx="4572000" cy="6858000"/>
          </a:xfrm>
          <a:prstGeom prst="rect">
            <a:avLst/>
          </a:prstGeom>
          <a:solidFill>
            <a:srgbClr val="614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 name="Straight Connector 12">
            <a:extLst>
              <a:ext uri="{FF2B5EF4-FFF2-40B4-BE49-F238E27FC236}">
                <a16:creationId xmlns:a16="http://schemas.microsoft.com/office/drawing/2014/main" id="{F8AA6FAE-8354-D949-9E61-B46D5745454E}"/>
              </a:ext>
            </a:extLst>
          </p:cNvPr>
          <p:cNvCxnSpPr/>
          <p:nvPr userDrawn="1"/>
        </p:nvCxnSpPr>
        <p:spPr>
          <a:xfrm>
            <a:off x="6533973" y="2300176"/>
            <a:ext cx="511829" cy="0"/>
          </a:xfrm>
          <a:prstGeom prst="line">
            <a:avLst/>
          </a:prstGeom>
          <a:ln w="50800">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0" name="Content Placeholder 7"/>
          <p:cNvSpPr>
            <a:spLocks noGrp="1"/>
          </p:cNvSpPr>
          <p:nvPr>
            <p:ph sz="quarter" idx="14" hasCustomPrompt="1"/>
          </p:nvPr>
        </p:nvSpPr>
        <p:spPr>
          <a:xfrm>
            <a:off x="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41195088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alf Content Slide Left - Volcanic">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0" name="Content Placeholder 7"/>
          <p:cNvSpPr>
            <a:spLocks noGrp="1"/>
          </p:cNvSpPr>
          <p:nvPr>
            <p:ph sz="quarter" idx="14" hasCustomPrompt="1"/>
          </p:nvPr>
        </p:nvSpPr>
        <p:spPr>
          <a:xfrm>
            <a:off x="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2621897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alf Content Slide Left - Thermal">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tx2"/>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0" name="Content Placeholder 7"/>
          <p:cNvSpPr>
            <a:spLocks noGrp="1"/>
          </p:cNvSpPr>
          <p:nvPr>
            <p:ph sz="quarter" idx="14" hasCustomPrompt="1"/>
          </p:nvPr>
        </p:nvSpPr>
        <p:spPr>
          <a:xfrm>
            <a:off x="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lumMod val="75000"/>
                  </a:schemeClr>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1"/>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20941872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alf Content Slide Left - Sp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7A6A6C-9368-8448-A52F-2053BFC6B846}"/>
              </a:ext>
            </a:extLst>
          </p:cNvPr>
          <p:cNvSpPr/>
          <p:nvPr userDrawn="1"/>
        </p:nvSpPr>
        <p:spPr>
          <a:xfrm>
            <a:off x="4572000" y="0"/>
            <a:ext cx="4572000" cy="68580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 name="Straight Connector 12">
            <a:extLst>
              <a:ext uri="{FF2B5EF4-FFF2-40B4-BE49-F238E27FC236}">
                <a16:creationId xmlns:a16="http://schemas.microsoft.com/office/drawing/2014/main" id="{9D7C95EB-E00E-EE41-93B8-B559B4E78FBD}"/>
              </a:ext>
            </a:extLst>
          </p:cNvPr>
          <p:cNvCxnSpPr/>
          <p:nvPr userDrawn="1"/>
        </p:nvCxnSpPr>
        <p:spPr>
          <a:xfrm>
            <a:off x="6533973" y="2300176"/>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tx2"/>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sp>
        <p:nvSpPr>
          <p:cNvPr id="10" name="Content Placeholder 7"/>
          <p:cNvSpPr>
            <a:spLocks noGrp="1"/>
          </p:cNvSpPr>
          <p:nvPr>
            <p:ph sz="quarter" idx="14" hasCustomPrompt="1"/>
          </p:nvPr>
        </p:nvSpPr>
        <p:spPr>
          <a:xfrm>
            <a:off x="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lumMod val="75000"/>
                  </a:schemeClr>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1"/>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1349242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alf Content Slide Left - Gideon Green">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bg1"/>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0" name="Content Placeholder 7"/>
          <p:cNvSpPr>
            <a:spLocks noGrp="1"/>
          </p:cNvSpPr>
          <p:nvPr>
            <p:ph sz="quarter" idx="14" hasCustomPrompt="1"/>
          </p:nvPr>
        </p:nvSpPr>
        <p:spPr>
          <a:xfrm>
            <a:off x="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17315179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alf Content Slide Left - Spillway">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tx2"/>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0" name="Content Placeholder 7"/>
          <p:cNvSpPr>
            <a:spLocks noGrp="1"/>
          </p:cNvSpPr>
          <p:nvPr>
            <p:ph sz="quarter" idx="14" hasCustomPrompt="1"/>
          </p:nvPr>
        </p:nvSpPr>
        <p:spPr>
          <a:xfrm>
            <a:off x="0"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lumMod val="75000"/>
                  </a:schemeClr>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13106959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alf Content Slide Left - Whitecap">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p:cNvSpPr>
            <a:spLocks noGrp="1"/>
          </p:cNvSpPr>
          <p:nvPr>
            <p:ph type="ctrTitle" hasCustomPrompt="1"/>
          </p:nvPr>
        </p:nvSpPr>
        <p:spPr>
          <a:xfrm>
            <a:off x="4773706" y="1017501"/>
            <a:ext cx="4168589" cy="1006429"/>
          </a:xfrm>
        </p:spPr>
        <p:txBody>
          <a:bodyPr anchor="b" anchorCtr="0">
            <a:spAutoFit/>
          </a:bodyPr>
          <a:lstStyle>
            <a:lvl1pPr algn="ctr">
              <a:defRPr sz="3300" spc="150" baseline="0">
                <a:solidFill>
                  <a:schemeClr val="tx2"/>
                </a:solidFill>
              </a:defRPr>
            </a:lvl1pPr>
          </a:lstStyle>
          <a:p>
            <a:r>
              <a:rPr lang="en-US" dirty="0"/>
              <a:t>KEEP TITLE TO  2 LINES MAX </a:t>
            </a:r>
          </a:p>
        </p:txBody>
      </p:sp>
      <p:sp>
        <p:nvSpPr>
          <p:cNvPr id="3" name="Subtitle 2"/>
          <p:cNvSpPr>
            <a:spLocks noGrp="1"/>
          </p:cNvSpPr>
          <p:nvPr>
            <p:ph type="subTitle" idx="1" hasCustomPrompt="1"/>
          </p:nvPr>
        </p:nvSpPr>
        <p:spPr>
          <a:xfrm>
            <a:off x="4773706" y="2714774"/>
            <a:ext cx="4168589" cy="840230"/>
          </a:xfrm>
        </p:spPr>
        <p:txBody>
          <a:bodyPr>
            <a:spAutoFit/>
          </a:bodyPr>
          <a:lstStyle>
            <a:lvl1pPr marL="0" indent="0" algn="ctr">
              <a:buNone/>
              <a:defRPr sz="1800" b="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Subtext – keep this no smaller than 24 pt. and keep it short to help with readability at far distances.</a:t>
            </a:r>
          </a:p>
        </p:txBody>
      </p:sp>
      <p:cxnSp>
        <p:nvCxnSpPr>
          <p:cNvPr id="15" name="Straight Connector 14"/>
          <p:cNvCxnSpPr/>
          <p:nvPr userDrawn="1"/>
        </p:nvCxnSpPr>
        <p:spPr>
          <a:xfrm>
            <a:off x="6533973" y="2300176"/>
            <a:ext cx="511829" cy="0"/>
          </a:xfrm>
          <a:prstGeom prst="line">
            <a:avLst/>
          </a:prstGeom>
          <a:ln w="50800">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0" name="Content Placeholder 7"/>
          <p:cNvSpPr>
            <a:spLocks noGrp="1"/>
          </p:cNvSpPr>
          <p:nvPr>
            <p:ph sz="quarter" idx="14" hasCustomPrompt="1"/>
          </p:nvPr>
        </p:nvSpPr>
        <p:spPr>
          <a:xfrm>
            <a:off x="-1" y="0"/>
            <a:ext cx="4572000" cy="6858000"/>
          </a:xfrm>
        </p:spPr>
        <p:txBody>
          <a:bodyPr lIns="365760" tIns="1645920" rIns="365760">
            <a:normAutofit/>
          </a:bodyPr>
          <a:lstStyle>
            <a:lvl1pPr marL="0" indent="0" algn="ctr">
              <a:buNone/>
              <a:defRPr sz="1200" b="0"/>
            </a:lvl1pPr>
          </a:lstStyle>
          <a:p>
            <a:r>
              <a:rPr lang="en-US" dirty="0"/>
              <a:t>Click one of the icons below to insert a chart, table, photo, etc. If needed, you can shop for stock photos at </a:t>
            </a:r>
            <a:r>
              <a:rPr lang="en-US" dirty="0" err="1"/>
              <a:t>stock.adobe.com</a:t>
            </a:r>
            <a:r>
              <a:rPr lang="en-US" dirty="0"/>
              <a:t>. Select photo and send file number to </a:t>
            </a:r>
            <a:r>
              <a:rPr lang="en-US" dirty="0" err="1"/>
              <a:t>Kristen.Burnett@lcra.org</a:t>
            </a:r>
            <a:r>
              <a:rPr lang="en-US" dirty="0"/>
              <a:t> or </a:t>
            </a:r>
            <a:r>
              <a:rPr lang="en-US" dirty="0" err="1"/>
              <a:t>Kaitlyn.Gruener@lcra.org</a:t>
            </a:r>
            <a:r>
              <a:rPr lang="en-US" dirty="0"/>
              <a:t>.</a:t>
            </a:r>
          </a:p>
        </p:txBody>
      </p:sp>
      <p:sp>
        <p:nvSpPr>
          <p:cNvPr id="4" name="Date Placeholder 3"/>
          <p:cNvSpPr>
            <a:spLocks noGrp="1"/>
          </p:cNvSpPr>
          <p:nvPr>
            <p:ph type="dt" sz="half" idx="10"/>
          </p:nvPr>
        </p:nvSpPr>
        <p:spPr>
          <a:xfrm>
            <a:off x="201706" y="6356351"/>
            <a:ext cx="1659609" cy="365125"/>
          </a:xfrm>
        </p:spPr>
        <p:txBody>
          <a:bodyPr/>
          <a:lstStyle>
            <a:lvl1pPr>
              <a:defRPr>
                <a:solidFill>
                  <a:schemeClr val="bg2">
                    <a:lumMod val="75000"/>
                  </a:schemeClr>
                </a:solidFill>
              </a:defRPr>
            </a:lvl1pPr>
          </a:lstStyle>
          <a:p>
            <a:endParaRPr lang="en-US" dirty="0"/>
          </a:p>
        </p:txBody>
      </p:sp>
      <p:sp>
        <p:nvSpPr>
          <p:cNvPr id="5" name="Footer Placeholder 4"/>
          <p:cNvSpPr>
            <a:spLocks noGrp="1"/>
          </p:cNvSpPr>
          <p:nvPr>
            <p:ph type="ftr" sz="quarter" idx="11"/>
          </p:nvPr>
        </p:nvSpPr>
        <p:spPr>
          <a:xfrm>
            <a:off x="2063021" y="6356351"/>
            <a:ext cx="2307273" cy="365125"/>
          </a:xfrm>
          <a:prstGeom prst="rect">
            <a:avLst/>
          </a:prstGeom>
        </p:spPr>
        <p:txBody>
          <a:bodyPr/>
          <a:lstStyle>
            <a:lvl1pPr algn="r">
              <a:defRPr>
                <a:solidFill>
                  <a:schemeClr val="bg2">
                    <a:lumMod val="75000"/>
                  </a:schemeClr>
                </a:solidFill>
              </a:defRPr>
            </a:lvl1pPr>
          </a:lstStyle>
          <a:p>
            <a:r>
              <a:rPr lang="en-US" dirty="0"/>
              <a:t>CONFIDENTIAL: ATTORNEY-CLIENT PRIVILEGED COMMUNICATION</a:t>
            </a:r>
          </a:p>
        </p:txBody>
      </p:sp>
      <p:sp>
        <p:nvSpPr>
          <p:cNvPr id="6" name="Slide Number Placeholder 5"/>
          <p:cNvSpPr>
            <a:spLocks noGrp="1"/>
          </p:cNvSpPr>
          <p:nvPr>
            <p:ph type="sldNum" sz="quarter" idx="12"/>
          </p:nvPr>
        </p:nvSpPr>
        <p:spPr>
          <a:xfrm>
            <a:off x="7752522" y="6356351"/>
            <a:ext cx="1189772" cy="365125"/>
          </a:xfrm>
        </p:spPr>
        <p:txBody>
          <a:bodyPr/>
          <a:lstStyle>
            <a:lvl1pPr>
              <a:defRPr>
                <a:solidFill>
                  <a:schemeClr val="bg2">
                    <a:lumMod val="75000"/>
                  </a:schemeClr>
                </a:solidFill>
              </a:defRPr>
            </a:lvl1pPr>
          </a:lstStyle>
          <a:p>
            <a:fld id="{84DC600F-AE70-F844-9A33-EAF1AF575163}" type="slidenum">
              <a:rPr lang="en-US" smtClean="0"/>
              <a:pPr/>
              <a:t>‹#›</a:t>
            </a:fld>
            <a:endParaRPr lang="en-US" dirty="0"/>
          </a:p>
        </p:txBody>
      </p:sp>
    </p:spTree>
    <p:extLst>
      <p:ext uri="{BB962C8B-B14F-4D97-AF65-F5344CB8AC3E}">
        <p14:creationId xmlns:p14="http://schemas.microsoft.com/office/powerpoint/2010/main" val="428004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38.xml"/><Relationship Id="rId21" Type="http://schemas.openxmlformats.org/officeDocument/2006/relationships/slideLayout" Target="../slideLayouts/slideLayout42.xml"/><Relationship Id="rId42" Type="http://schemas.openxmlformats.org/officeDocument/2006/relationships/slideLayout" Target="../slideLayouts/slideLayout63.xml"/><Relationship Id="rId63" Type="http://schemas.openxmlformats.org/officeDocument/2006/relationships/slideLayout" Target="../slideLayouts/slideLayout84.xml"/><Relationship Id="rId84" Type="http://schemas.openxmlformats.org/officeDocument/2006/relationships/slideLayout" Target="../slideLayouts/slideLayout105.xml"/><Relationship Id="rId138" Type="http://schemas.openxmlformats.org/officeDocument/2006/relationships/slideLayout" Target="../slideLayouts/slideLayout159.xml"/><Relationship Id="rId159" Type="http://schemas.openxmlformats.org/officeDocument/2006/relationships/slideLayout" Target="../slideLayouts/slideLayout180.xml"/><Relationship Id="rId170" Type="http://schemas.openxmlformats.org/officeDocument/2006/relationships/slideLayout" Target="../slideLayouts/slideLayout191.xml"/><Relationship Id="rId191" Type="http://schemas.openxmlformats.org/officeDocument/2006/relationships/slideLayout" Target="../slideLayouts/slideLayout212.xml"/><Relationship Id="rId205" Type="http://schemas.openxmlformats.org/officeDocument/2006/relationships/slideLayout" Target="../slideLayouts/slideLayout226.xml"/><Relationship Id="rId226" Type="http://schemas.openxmlformats.org/officeDocument/2006/relationships/slideLayout" Target="../slideLayouts/slideLayout247.xml"/><Relationship Id="rId247" Type="http://schemas.openxmlformats.org/officeDocument/2006/relationships/slideLayout" Target="../slideLayouts/slideLayout268.xml"/><Relationship Id="rId107" Type="http://schemas.openxmlformats.org/officeDocument/2006/relationships/slideLayout" Target="../slideLayouts/slideLayout128.xml"/><Relationship Id="rId268" Type="http://schemas.openxmlformats.org/officeDocument/2006/relationships/slideLayout" Target="../slideLayouts/slideLayout289.xml"/><Relationship Id="rId11" Type="http://schemas.openxmlformats.org/officeDocument/2006/relationships/slideLayout" Target="../slideLayouts/slideLayout32.xml"/><Relationship Id="rId32" Type="http://schemas.openxmlformats.org/officeDocument/2006/relationships/slideLayout" Target="../slideLayouts/slideLayout53.xml"/><Relationship Id="rId53" Type="http://schemas.openxmlformats.org/officeDocument/2006/relationships/slideLayout" Target="../slideLayouts/slideLayout74.xml"/><Relationship Id="rId74" Type="http://schemas.openxmlformats.org/officeDocument/2006/relationships/slideLayout" Target="../slideLayouts/slideLayout95.xml"/><Relationship Id="rId128" Type="http://schemas.openxmlformats.org/officeDocument/2006/relationships/slideLayout" Target="../slideLayouts/slideLayout149.xml"/><Relationship Id="rId149" Type="http://schemas.openxmlformats.org/officeDocument/2006/relationships/slideLayout" Target="../slideLayouts/slideLayout170.xml"/><Relationship Id="rId5" Type="http://schemas.openxmlformats.org/officeDocument/2006/relationships/slideLayout" Target="../slideLayouts/slideLayout26.xml"/><Relationship Id="rId95" Type="http://schemas.openxmlformats.org/officeDocument/2006/relationships/slideLayout" Target="../slideLayouts/slideLayout116.xml"/><Relationship Id="rId160" Type="http://schemas.openxmlformats.org/officeDocument/2006/relationships/slideLayout" Target="../slideLayouts/slideLayout181.xml"/><Relationship Id="rId181" Type="http://schemas.openxmlformats.org/officeDocument/2006/relationships/slideLayout" Target="../slideLayouts/slideLayout202.xml"/><Relationship Id="rId216" Type="http://schemas.openxmlformats.org/officeDocument/2006/relationships/slideLayout" Target="../slideLayouts/slideLayout237.xml"/><Relationship Id="rId237" Type="http://schemas.openxmlformats.org/officeDocument/2006/relationships/slideLayout" Target="../slideLayouts/slideLayout258.xml"/><Relationship Id="rId258" Type="http://schemas.openxmlformats.org/officeDocument/2006/relationships/slideLayout" Target="../slideLayouts/slideLayout279.xml"/><Relationship Id="rId22" Type="http://schemas.openxmlformats.org/officeDocument/2006/relationships/slideLayout" Target="../slideLayouts/slideLayout43.xml"/><Relationship Id="rId43" Type="http://schemas.openxmlformats.org/officeDocument/2006/relationships/slideLayout" Target="../slideLayouts/slideLayout64.xml"/><Relationship Id="rId64" Type="http://schemas.openxmlformats.org/officeDocument/2006/relationships/slideLayout" Target="../slideLayouts/slideLayout85.xml"/><Relationship Id="rId118" Type="http://schemas.openxmlformats.org/officeDocument/2006/relationships/slideLayout" Target="../slideLayouts/slideLayout139.xml"/><Relationship Id="rId139" Type="http://schemas.openxmlformats.org/officeDocument/2006/relationships/slideLayout" Target="../slideLayouts/slideLayout160.xml"/><Relationship Id="rId85" Type="http://schemas.openxmlformats.org/officeDocument/2006/relationships/slideLayout" Target="../slideLayouts/slideLayout106.xml"/><Relationship Id="rId150" Type="http://schemas.openxmlformats.org/officeDocument/2006/relationships/slideLayout" Target="../slideLayouts/slideLayout171.xml"/><Relationship Id="rId171" Type="http://schemas.openxmlformats.org/officeDocument/2006/relationships/slideLayout" Target="../slideLayouts/slideLayout192.xml"/><Relationship Id="rId192" Type="http://schemas.openxmlformats.org/officeDocument/2006/relationships/slideLayout" Target="../slideLayouts/slideLayout213.xml"/><Relationship Id="rId206" Type="http://schemas.openxmlformats.org/officeDocument/2006/relationships/slideLayout" Target="../slideLayouts/slideLayout227.xml"/><Relationship Id="rId227" Type="http://schemas.openxmlformats.org/officeDocument/2006/relationships/slideLayout" Target="../slideLayouts/slideLayout248.xml"/><Relationship Id="rId248" Type="http://schemas.openxmlformats.org/officeDocument/2006/relationships/slideLayout" Target="../slideLayouts/slideLayout269.xml"/><Relationship Id="rId269" Type="http://schemas.openxmlformats.org/officeDocument/2006/relationships/theme" Target="../theme/theme2.xml"/><Relationship Id="rId12" Type="http://schemas.openxmlformats.org/officeDocument/2006/relationships/slideLayout" Target="../slideLayouts/slideLayout33.xml"/><Relationship Id="rId33" Type="http://schemas.openxmlformats.org/officeDocument/2006/relationships/slideLayout" Target="../slideLayouts/slideLayout54.xml"/><Relationship Id="rId108" Type="http://schemas.openxmlformats.org/officeDocument/2006/relationships/slideLayout" Target="../slideLayouts/slideLayout129.xml"/><Relationship Id="rId129" Type="http://schemas.openxmlformats.org/officeDocument/2006/relationships/slideLayout" Target="../slideLayouts/slideLayout150.xml"/><Relationship Id="rId54" Type="http://schemas.openxmlformats.org/officeDocument/2006/relationships/slideLayout" Target="../slideLayouts/slideLayout75.xml"/><Relationship Id="rId75" Type="http://schemas.openxmlformats.org/officeDocument/2006/relationships/slideLayout" Target="../slideLayouts/slideLayout96.xml"/><Relationship Id="rId96" Type="http://schemas.openxmlformats.org/officeDocument/2006/relationships/slideLayout" Target="../slideLayouts/slideLayout117.xml"/><Relationship Id="rId140" Type="http://schemas.openxmlformats.org/officeDocument/2006/relationships/slideLayout" Target="../slideLayouts/slideLayout161.xml"/><Relationship Id="rId161" Type="http://schemas.openxmlformats.org/officeDocument/2006/relationships/slideLayout" Target="../slideLayouts/slideLayout182.xml"/><Relationship Id="rId182" Type="http://schemas.openxmlformats.org/officeDocument/2006/relationships/slideLayout" Target="../slideLayouts/slideLayout203.xml"/><Relationship Id="rId217" Type="http://schemas.openxmlformats.org/officeDocument/2006/relationships/slideLayout" Target="../slideLayouts/slideLayout238.xml"/><Relationship Id="rId6" Type="http://schemas.openxmlformats.org/officeDocument/2006/relationships/slideLayout" Target="../slideLayouts/slideLayout27.xml"/><Relationship Id="rId238" Type="http://schemas.openxmlformats.org/officeDocument/2006/relationships/slideLayout" Target="../slideLayouts/slideLayout259.xml"/><Relationship Id="rId259" Type="http://schemas.openxmlformats.org/officeDocument/2006/relationships/slideLayout" Target="../slideLayouts/slideLayout280.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49" Type="http://schemas.openxmlformats.org/officeDocument/2006/relationships/slideLayout" Target="../slideLayouts/slideLayout70.xml"/><Relationship Id="rId114" Type="http://schemas.openxmlformats.org/officeDocument/2006/relationships/slideLayout" Target="../slideLayouts/slideLayout135.xml"/><Relationship Id="rId119" Type="http://schemas.openxmlformats.org/officeDocument/2006/relationships/slideLayout" Target="../slideLayouts/slideLayout140.xml"/><Relationship Id="rId44" Type="http://schemas.openxmlformats.org/officeDocument/2006/relationships/slideLayout" Target="../slideLayouts/slideLayout65.xml"/><Relationship Id="rId60" Type="http://schemas.openxmlformats.org/officeDocument/2006/relationships/slideLayout" Target="../slideLayouts/slideLayout81.xml"/><Relationship Id="rId65" Type="http://schemas.openxmlformats.org/officeDocument/2006/relationships/slideLayout" Target="../slideLayouts/slideLayout86.xml"/><Relationship Id="rId81" Type="http://schemas.openxmlformats.org/officeDocument/2006/relationships/slideLayout" Target="../slideLayouts/slideLayout102.xml"/><Relationship Id="rId86" Type="http://schemas.openxmlformats.org/officeDocument/2006/relationships/slideLayout" Target="../slideLayouts/slideLayout107.xml"/><Relationship Id="rId130" Type="http://schemas.openxmlformats.org/officeDocument/2006/relationships/slideLayout" Target="../slideLayouts/slideLayout151.xml"/><Relationship Id="rId135" Type="http://schemas.openxmlformats.org/officeDocument/2006/relationships/slideLayout" Target="../slideLayouts/slideLayout156.xml"/><Relationship Id="rId151" Type="http://schemas.openxmlformats.org/officeDocument/2006/relationships/slideLayout" Target="../slideLayouts/slideLayout172.xml"/><Relationship Id="rId156" Type="http://schemas.openxmlformats.org/officeDocument/2006/relationships/slideLayout" Target="../slideLayouts/slideLayout177.xml"/><Relationship Id="rId177" Type="http://schemas.openxmlformats.org/officeDocument/2006/relationships/slideLayout" Target="../slideLayouts/slideLayout198.xml"/><Relationship Id="rId198" Type="http://schemas.openxmlformats.org/officeDocument/2006/relationships/slideLayout" Target="../slideLayouts/slideLayout219.xml"/><Relationship Id="rId172" Type="http://schemas.openxmlformats.org/officeDocument/2006/relationships/slideLayout" Target="../slideLayouts/slideLayout193.xml"/><Relationship Id="rId193" Type="http://schemas.openxmlformats.org/officeDocument/2006/relationships/slideLayout" Target="../slideLayouts/slideLayout214.xml"/><Relationship Id="rId202" Type="http://schemas.openxmlformats.org/officeDocument/2006/relationships/slideLayout" Target="../slideLayouts/slideLayout223.xml"/><Relationship Id="rId207" Type="http://schemas.openxmlformats.org/officeDocument/2006/relationships/slideLayout" Target="../slideLayouts/slideLayout228.xml"/><Relationship Id="rId223" Type="http://schemas.openxmlformats.org/officeDocument/2006/relationships/slideLayout" Target="../slideLayouts/slideLayout244.xml"/><Relationship Id="rId228" Type="http://schemas.openxmlformats.org/officeDocument/2006/relationships/slideLayout" Target="../slideLayouts/slideLayout249.xml"/><Relationship Id="rId244" Type="http://schemas.openxmlformats.org/officeDocument/2006/relationships/slideLayout" Target="../slideLayouts/slideLayout265.xml"/><Relationship Id="rId249" Type="http://schemas.openxmlformats.org/officeDocument/2006/relationships/slideLayout" Target="../slideLayouts/slideLayout270.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9" Type="http://schemas.openxmlformats.org/officeDocument/2006/relationships/slideLayout" Target="../slideLayouts/slideLayout60.xml"/><Relationship Id="rId109" Type="http://schemas.openxmlformats.org/officeDocument/2006/relationships/slideLayout" Target="../slideLayouts/slideLayout130.xml"/><Relationship Id="rId260" Type="http://schemas.openxmlformats.org/officeDocument/2006/relationships/slideLayout" Target="../slideLayouts/slideLayout281.xml"/><Relationship Id="rId265" Type="http://schemas.openxmlformats.org/officeDocument/2006/relationships/slideLayout" Target="../slideLayouts/slideLayout286.xml"/><Relationship Id="rId34" Type="http://schemas.openxmlformats.org/officeDocument/2006/relationships/slideLayout" Target="../slideLayouts/slideLayout55.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6" Type="http://schemas.openxmlformats.org/officeDocument/2006/relationships/slideLayout" Target="../slideLayouts/slideLayout97.xml"/><Relationship Id="rId97" Type="http://schemas.openxmlformats.org/officeDocument/2006/relationships/slideLayout" Target="../slideLayouts/slideLayout118.xml"/><Relationship Id="rId104" Type="http://schemas.openxmlformats.org/officeDocument/2006/relationships/slideLayout" Target="../slideLayouts/slideLayout125.xml"/><Relationship Id="rId120" Type="http://schemas.openxmlformats.org/officeDocument/2006/relationships/slideLayout" Target="../slideLayouts/slideLayout141.xml"/><Relationship Id="rId125" Type="http://schemas.openxmlformats.org/officeDocument/2006/relationships/slideLayout" Target="../slideLayouts/slideLayout146.xml"/><Relationship Id="rId141" Type="http://schemas.openxmlformats.org/officeDocument/2006/relationships/slideLayout" Target="../slideLayouts/slideLayout162.xml"/><Relationship Id="rId146" Type="http://schemas.openxmlformats.org/officeDocument/2006/relationships/slideLayout" Target="../slideLayouts/slideLayout167.xml"/><Relationship Id="rId167" Type="http://schemas.openxmlformats.org/officeDocument/2006/relationships/slideLayout" Target="../slideLayouts/slideLayout188.xml"/><Relationship Id="rId188" Type="http://schemas.openxmlformats.org/officeDocument/2006/relationships/slideLayout" Target="../slideLayouts/slideLayout209.xml"/><Relationship Id="rId7" Type="http://schemas.openxmlformats.org/officeDocument/2006/relationships/slideLayout" Target="../slideLayouts/slideLayout28.xml"/><Relationship Id="rId71" Type="http://schemas.openxmlformats.org/officeDocument/2006/relationships/slideLayout" Target="../slideLayouts/slideLayout92.xml"/><Relationship Id="rId92" Type="http://schemas.openxmlformats.org/officeDocument/2006/relationships/slideLayout" Target="../slideLayouts/slideLayout113.xml"/><Relationship Id="rId162" Type="http://schemas.openxmlformats.org/officeDocument/2006/relationships/slideLayout" Target="../slideLayouts/slideLayout183.xml"/><Relationship Id="rId183" Type="http://schemas.openxmlformats.org/officeDocument/2006/relationships/slideLayout" Target="../slideLayouts/slideLayout204.xml"/><Relationship Id="rId213" Type="http://schemas.openxmlformats.org/officeDocument/2006/relationships/slideLayout" Target="../slideLayouts/slideLayout234.xml"/><Relationship Id="rId218" Type="http://schemas.openxmlformats.org/officeDocument/2006/relationships/slideLayout" Target="../slideLayouts/slideLayout239.xml"/><Relationship Id="rId234" Type="http://schemas.openxmlformats.org/officeDocument/2006/relationships/slideLayout" Target="../slideLayouts/slideLayout255.xml"/><Relationship Id="rId239" Type="http://schemas.openxmlformats.org/officeDocument/2006/relationships/slideLayout" Target="../slideLayouts/slideLayout260.xml"/><Relationship Id="rId2" Type="http://schemas.openxmlformats.org/officeDocument/2006/relationships/slideLayout" Target="../slideLayouts/slideLayout23.xml"/><Relationship Id="rId29" Type="http://schemas.openxmlformats.org/officeDocument/2006/relationships/slideLayout" Target="../slideLayouts/slideLayout50.xml"/><Relationship Id="rId250" Type="http://schemas.openxmlformats.org/officeDocument/2006/relationships/slideLayout" Target="../slideLayouts/slideLayout271.xml"/><Relationship Id="rId255" Type="http://schemas.openxmlformats.org/officeDocument/2006/relationships/slideLayout" Target="../slideLayouts/slideLayout276.xml"/><Relationship Id="rId24" Type="http://schemas.openxmlformats.org/officeDocument/2006/relationships/slideLayout" Target="../slideLayouts/slideLayout45.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66" Type="http://schemas.openxmlformats.org/officeDocument/2006/relationships/slideLayout" Target="../slideLayouts/slideLayout87.xml"/><Relationship Id="rId87" Type="http://schemas.openxmlformats.org/officeDocument/2006/relationships/slideLayout" Target="../slideLayouts/slideLayout108.xml"/><Relationship Id="rId110" Type="http://schemas.openxmlformats.org/officeDocument/2006/relationships/slideLayout" Target="../slideLayouts/slideLayout131.xml"/><Relationship Id="rId115" Type="http://schemas.openxmlformats.org/officeDocument/2006/relationships/slideLayout" Target="../slideLayouts/slideLayout136.xml"/><Relationship Id="rId131" Type="http://schemas.openxmlformats.org/officeDocument/2006/relationships/slideLayout" Target="../slideLayouts/slideLayout152.xml"/><Relationship Id="rId136" Type="http://schemas.openxmlformats.org/officeDocument/2006/relationships/slideLayout" Target="../slideLayouts/slideLayout157.xml"/><Relationship Id="rId157" Type="http://schemas.openxmlformats.org/officeDocument/2006/relationships/slideLayout" Target="../slideLayouts/slideLayout178.xml"/><Relationship Id="rId178" Type="http://schemas.openxmlformats.org/officeDocument/2006/relationships/slideLayout" Target="../slideLayouts/slideLayout199.xml"/><Relationship Id="rId61" Type="http://schemas.openxmlformats.org/officeDocument/2006/relationships/slideLayout" Target="../slideLayouts/slideLayout82.xml"/><Relationship Id="rId82" Type="http://schemas.openxmlformats.org/officeDocument/2006/relationships/slideLayout" Target="../slideLayouts/slideLayout103.xml"/><Relationship Id="rId152" Type="http://schemas.openxmlformats.org/officeDocument/2006/relationships/slideLayout" Target="../slideLayouts/slideLayout173.xml"/><Relationship Id="rId173" Type="http://schemas.openxmlformats.org/officeDocument/2006/relationships/slideLayout" Target="../slideLayouts/slideLayout194.xml"/><Relationship Id="rId194" Type="http://schemas.openxmlformats.org/officeDocument/2006/relationships/slideLayout" Target="../slideLayouts/slideLayout215.xml"/><Relationship Id="rId199" Type="http://schemas.openxmlformats.org/officeDocument/2006/relationships/slideLayout" Target="../slideLayouts/slideLayout220.xml"/><Relationship Id="rId203" Type="http://schemas.openxmlformats.org/officeDocument/2006/relationships/slideLayout" Target="../slideLayouts/slideLayout224.xml"/><Relationship Id="rId208" Type="http://schemas.openxmlformats.org/officeDocument/2006/relationships/slideLayout" Target="../slideLayouts/slideLayout229.xml"/><Relationship Id="rId229" Type="http://schemas.openxmlformats.org/officeDocument/2006/relationships/slideLayout" Target="../slideLayouts/slideLayout250.xml"/><Relationship Id="rId19" Type="http://schemas.openxmlformats.org/officeDocument/2006/relationships/slideLayout" Target="../slideLayouts/slideLayout40.xml"/><Relationship Id="rId224" Type="http://schemas.openxmlformats.org/officeDocument/2006/relationships/slideLayout" Target="../slideLayouts/slideLayout245.xml"/><Relationship Id="rId240" Type="http://schemas.openxmlformats.org/officeDocument/2006/relationships/slideLayout" Target="../slideLayouts/slideLayout261.xml"/><Relationship Id="rId245" Type="http://schemas.openxmlformats.org/officeDocument/2006/relationships/slideLayout" Target="../slideLayouts/slideLayout266.xml"/><Relationship Id="rId261" Type="http://schemas.openxmlformats.org/officeDocument/2006/relationships/slideLayout" Target="../slideLayouts/slideLayout282.xml"/><Relationship Id="rId266" Type="http://schemas.openxmlformats.org/officeDocument/2006/relationships/slideLayout" Target="../slideLayouts/slideLayout287.xml"/><Relationship Id="rId14" Type="http://schemas.openxmlformats.org/officeDocument/2006/relationships/slideLayout" Target="../slideLayouts/slideLayout35.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56" Type="http://schemas.openxmlformats.org/officeDocument/2006/relationships/slideLayout" Target="../slideLayouts/slideLayout77.xml"/><Relationship Id="rId77" Type="http://schemas.openxmlformats.org/officeDocument/2006/relationships/slideLayout" Target="../slideLayouts/slideLayout98.xml"/><Relationship Id="rId100" Type="http://schemas.openxmlformats.org/officeDocument/2006/relationships/slideLayout" Target="../slideLayouts/slideLayout121.xml"/><Relationship Id="rId105" Type="http://schemas.openxmlformats.org/officeDocument/2006/relationships/slideLayout" Target="../slideLayouts/slideLayout126.xml"/><Relationship Id="rId126" Type="http://schemas.openxmlformats.org/officeDocument/2006/relationships/slideLayout" Target="../slideLayouts/slideLayout147.xml"/><Relationship Id="rId147" Type="http://schemas.openxmlformats.org/officeDocument/2006/relationships/slideLayout" Target="../slideLayouts/slideLayout168.xml"/><Relationship Id="rId168" Type="http://schemas.openxmlformats.org/officeDocument/2006/relationships/slideLayout" Target="../slideLayouts/slideLayout189.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72" Type="http://schemas.openxmlformats.org/officeDocument/2006/relationships/slideLayout" Target="../slideLayouts/slideLayout93.xml"/><Relationship Id="rId93" Type="http://schemas.openxmlformats.org/officeDocument/2006/relationships/slideLayout" Target="../slideLayouts/slideLayout114.xml"/><Relationship Id="rId98" Type="http://schemas.openxmlformats.org/officeDocument/2006/relationships/slideLayout" Target="../slideLayouts/slideLayout119.xml"/><Relationship Id="rId121" Type="http://schemas.openxmlformats.org/officeDocument/2006/relationships/slideLayout" Target="../slideLayouts/slideLayout142.xml"/><Relationship Id="rId142" Type="http://schemas.openxmlformats.org/officeDocument/2006/relationships/slideLayout" Target="../slideLayouts/slideLayout163.xml"/><Relationship Id="rId163" Type="http://schemas.openxmlformats.org/officeDocument/2006/relationships/slideLayout" Target="../slideLayouts/slideLayout184.xml"/><Relationship Id="rId184" Type="http://schemas.openxmlformats.org/officeDocument/2006/relationships/slideLayout" Target="../slideLayouts/slideLayout205.xml"/><Relationship Id="rId189" Type="http://schemas.openxmlformats.org/officeDocument/2006/relationships/slideLayout" Target="../slideLayouts/slideLayout210.xml"/><Relationship Id="rId219" Type="http://schemas.openxmlformats.org/officeDocument/2006/relationships/slideLayout" Target="../slideLayouts/slideLayout240.xml"/><Relationship Id="rId3" Type="http://schemas.openxmlformats.org/officeDocument/2006/relationships/slideLayout" Target="../slideLayouts/slideLayout24.xml"/><Relationship Id="rId214" Type="http://schemas.openxmlformats.org/officeDocument/2006/relationships/slideLayout" Target="../slideLayouts/slideLayout235.xml"/><Relationship Id="rId230" Type="http://schemas.openxmlformats.org/officeDocument/2006/relationships/slideLayout" Target="../slideLayouts/slideLayout251.xml"/><Relationship Id="rId235" Type="http://schemas.openxmlformats.org/officeDocument/2006/relationships/slideLayout" Target="../slideLayouts/slideLayout256.xml"/><Relationship Id="rId251" Type="http://schemas.openxmlformats.org/officeDocument/2006/relationships/slideLayout" Target="../slideLayouts/slideLayout272.xml"/><Relationship Id="rId256" Type="http://schemas.openxmlformats.org/officeDocument/2006/relationships/slideLayout" Target="../slideLayouts/slideLayout277.xml"/><Relationship Id="rId25" Type="http://schemas.openxmlformats.org/officeDocument/2006/relationships/slideLayout" Target="../slideLayouts/slideLayout46.xml"/><Relationship Id="rId46" Type="http://schemas.openxmlformats.org/officeDocument/2006/relationships/slideLayout" Target="../slideLayouts/slideLayout67.xml"/><Relationship Id="rId67" Type="http://schemas.openxmlformats.org/officeDocument/2006/relationships/slideLayout" Target="../slideLayouts/slideLayout88.xml"/><Relationship Id="rId116" Type="http://schemas.openxmlformats.org/officeDocument/2006/relationships/slideLayout" Target="../slideLayouts/slideLayout137.xml"/><Relationship Id="rId137" Type="http://schemas.openxmlformats.org/officeDocument/2006/relationships/slideLayout" Target="../slideLayouts/slideLayout158.xml"/><Relationship Id="rId158" Type="http://schemas.openxmlformats.org/officeDocument/2006/relationships/slideLayout" Target="../slideLayouts/slideLayout179.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62" Type="http://schemas.openxmlformats.org/officeDocument/2006/relationships/slideLayout" Target="../slideLayouts/slideLayout83.xml"/><Relationship Id="rId83" Type="http://schemas.openxmlformats.org/officeDocument/2006/relationships/slideLayout" Target="../slideLayouts/slideLayout104.xml"/><Relationship Id="rId88" Type="http://schemas.openxmlformats.org/officeDocument/2006/relationships/slideLayout" Target="../slideLayouts/slideLayout109.xml"/><Relationship Id="rId111" Type="http://schemas.openxmlformats.org/officeDocument/2006/relationships/slideLayout" Target="../slideLayouts/slideLayout132.xml"/><Relationship Id="rId132" Type="http://schemas.openxmlformats.org/officeDocument/2006/relationships/slideLayout" Target="../slideLayouts/slideLayout153.xml"/><Relationship Id="rId153" Type="http://schemas.openxmlformats.org/officeDocument/2006/relationships/slideLayout" Target="../slideLayouts/slideLayout174.xml"/><Relationship Id="rId174" Type="http://schemas.openxmlformats.org/officeDocument/2006/relationships/slideLayout" Target="../slideLayouts/slideLayout195.xml"/><Relationship Id="rId179" Type="http://schemas.openxmlformats.org/officeDocument/2006/relationships/slideLayout" Target="../slideLayouts/slideLayout200.xml"/><Relationship Id="rId195" Type="http://schemas.openxmlformats.org/officeDocument/2006/relationships/slideLayout" Target="../slideLayouts/slideLayout216.xml"/><Relationship Id="rId209" Type="http://schemas.openxmlformats.org/officeDocument/2006/relationships/slideLayout" Target="../slideLayouts/slideLayout230.xml"/><Relationship Id="rId190" Type="http://schemas.openxmlformats.org/officeDocument/2006/relationships/slideLayout" Target="../slideLayouts/slideLayout211.xml"/><Relationship Id="rId204" Type="http://schemas.openxmlformats.org/officeDocument/2006/relationships/slideLayout" Target="../slideLayouts/slideLayout225.xml"/><Relationship Id="rId220" Type="http://schemas.openxmlformats.org/officeDocument/2006/relationships/slideLayout" Target="../slideLayouts/slideLayout241.xml"/><Relationship Id="rId225" Type="http://schemas.openxmlformats.org/officeDocument/2006/relationships/slideLayout" Target="../slideLayouts/slideLayout246.xml"/><Relationship Id="rId241" Type="http://schemas.openxmlformats.org/officeDocument/2006/relationships/slideLayout" Target="../slideLayouts/slideLayout262.xml"/><Relationship Id="rId246" Type="http://schemas.openxmlformats.org/officeDocument/2006/relationships/slideLayout" Target="../slideLayouts/slideLayout267.xml"/><Relationship Id="rId267" Type="http://schemas.openxmlformats.org/officeDocument/2006/relationships/slideLayout" Target="../slideLayouts/slideLayout288.xml"/><Relationship Id="rId15" Type="http://schemas.openxmlformats.org/officeDocument/2006/relationships/slideLayout" Target="../slideLayouts/slideLayout36.xml"/><Relationship Id="rId36" Type="http://schemas.openxmlformats.org/officeDocument/2006/relationships/slideLayout" Target="../slideLayouts/slideLayout57.xml"/><Relationship Id="rId57" Type="http://schemas.openxmlformats.org/officeDocument/2006/relationships/slideLayout" Target="../slideLayouts/slideLayout78.xml"/><Relationship Id="rId106" Type="http://schemas.openxmlformats.org/officeDocument/2006/relationships/slideLayout" Target="../slideLayouts/slideLayout127.xml"/><Relationship Id="rId127" Type="http://schemas.openxmlformats.org/officeDocument/2006/relationships/slideLayout" Target="../slideLayouts/slideLayout148.xml"/><Relationship Id="rId262" Type="http://schemas.openxmlformats.org/officeDocument/2006/relationships/slideLayout" Target="../slideLayouts/slideLayout283.xml"/><Relationship Id="rId10" Type="http://schemas.openxmlformats.org/officeDocument/2006/relationships/slideLayout" Target="../slideLayouts/slideLayout31.xml"/><Relationship Id="rId31" Type="http://schemas.openxmlformats.org/officeDocument/2006/relationships/slideLayout" Target="../slideLayouts/slideLayout52.xml"/><Relationship Id="rId52" Type="http://schemas.openxmlformats.org/officeDocument/2006/relationships/slideLayout" Target="../slideLayouts/slideLayout73.xml"/><Relationship Id="rId73" Type="http://schemas.openxmlformats.org/officeDocument/2006/relationships/slideLayout" Target="../slideLayouts/slideLayout94.xml"/><Relationship Id="rId78" Type="http://schemas.openxmlformats.org/officeDocument/2006/relationships/slideLayout" Target="../slideLayouts/slideLayout99.xml"/><Relationship Id="rId94" Type="http://schemas.openxmlformats.org/officeDocument/2006/relationships/slideLayout" Target="../slideLayouts/slideLayout115.xml"/><Relationship Id="rId99" Type="http://schemas.openxmlformats.org/officeDocument/2006/relationships/slideLayout" Target="../slideLayouts/slideLayout120.xml"/><Relationship Id="rId101" Type="http://schemas.openxmlformats.org/officeDocument/2006/relationships/slideLayout" Target="../slideLayouts/slideLayout122.xml"/><Relationship Id="rId122" Type="http://schemas.openxmlformats.org/officeDocument/2006/relationships/slideLayout" Target="../slideLayouts/slideLayout143.xml"/><Relationship Id="rId143" Type="http://schemas.openxmlformats.org/officeDocument/2006/relationships/slideLayout" Target="../slideLayouts/slideLayout164.xml"/><Relationship Id="rId148" Type="http://schemas.openxmlformats.org/officeDocument/2006/relationships/slideLayout" Target="../slideLayouts/slideLayout169.xml"/><Relationship Id="rId164" Type="http://schemas.openxmlformats.org/officeDocument/2006/relationships/slideLayout" Target="../slideLayouts/slideLayout185.xml"/><Relationship Id="rId169" Type="http://schemas.openxmlformats.org/officeDocument/2006/relationships/slideLayout" Target="../slideLayouts/slideLayout190.xml"/><Relationship Id="rId185" Type="http://schemas.openxmlformats.org/officeDocument/2006/relationships/slideLayout" Target="../slideLayouts/slideLayout206.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80" Type="http://schemas.openxmlformats.org/officeDocument/2006/relationships/slideLayout" Target="../slideLayouts/slideLayout201.xml"/><Relationship Id="rId210" Type="http://schemas.openxmlformats.org/officeDocument/2006/relationships/slideLayout" Target="../slideLayouts/slideLayout231.xml"/><Relationship Id="rId215" Type="http://schemas.openxmlformats.org/officeDocument/2006/relationships/slideLayout" Target="../slideLayouts/slideLayout236.xml"/><Relationship Id="rId236" Type="http://schemas.openxmlformats.org/officeDocument/2006/relationships/slideLayout" Target="../slideLayouts/slideLayout257.xml"/><Relationship Id="rId257" Type="http://schemas.openxmlformats.org/officeDocument/2006/relationships/slideLayout" Target="../slideLayouts/slideLayout278.xml"/><Relationship Id="rId26" Type="http://schemas.openxmlformats.org/officeDocument/2006/relationships/slideLayout" Target="../slideLayouts/slideLayout47.xml"/><Relationship Id="rId231" Type="http://schemas.openxmlformats.org/officeDocument/2006/relationships/slideLayout" Target="../slideLayouts/slideLayout252.xml"/><Relationship Id="rId252" Type="http://schemas.openxmlformats.org/officeDocument/2006/relationships/slideLayout" Target="../slideLayouts/slideLayout273.xml"/><Relationship Id="rId47" Type="http://schemas.openxmlformats.org/officeDocument/2006/relationships/slideLayout" Target="../slideLayouts/slideLayout68.xml"/><Relationship Id="rId68" Type="http://schemas.openxmlformats.org/officeDocument/2006/relationships/slideLayout" Target="../slideLayouts/slideLayout89.xml"/><Relationship Id="rId89" Type="http://schemas.openxmlformats.org/officeDocument/2006/relationships/slideLayout" Target="../slideLayouts/slideLayout110.xml"/><Relationship Id="rId112" Type="http://schemas.openxmlformats.org/officeDocument/2006/relationships/slideLayout" Target="../slideLayouts/slideLayout133.xml"/><Relationship Id="rId133" Type="http://schemas.openxmlformats.org/officeDocument/2006/relationships/slideLayout" Target="../slideLayouts/slideLayout154.xml"/><Relationship Id="rId154" Type="http://schemas.openxmlformats.org/officeDocument/2006/relationships/slideLayout" Target="../slideLayouts/slideLayout175.xml"/><Relationship Id="rId175" Type="http://schemas.openxmlformats.org/officeDocument/2006/relationships/slideLayout" Target="../slideLayouts/slideLayout196.xml"/><Relationship Id="rId196" Type="http://schemas.openxmlformats.org/officeDocument/2006/relationships/slideLayout" Target="../slideLayouts/slideLayout217.xml"/><Relationship Id="rId200" Type="http://schemas.openxmlformats.org/officeDocument/2006/relationships/slideLayout" Target="../slideLayouts/slideLayout221.xml"/><Relationship Id="rId16" Type="http://schemas.openxmlformats.org/officeDocument/2006/relationships/slideLayout" Target="../slideLayouts/slideLayout37.xml"/><Relationship Id="rId221" Type="http://schemas.openxmlformats.org/officeDocument/2006/relationships/slideLayout" Target="../slideLayouts/slideLayout242.xml"/><Relationship Id="rId242" Type="http://schemas.openxmlformats.org/officeDocument/2006/relationships/slideLayout" Target="../slideLayouts/slideLayout263.xml"/><Relationship Id="rId263" Type="http://schemas.openxmlformats.org/officeDocument/2006/relationships/slideLayout" Target="../slideLayouts/slideLayout284.xml"/><Relationship Id="rId37" Type="http://schemas.openxmlformats.org/officeDocument/2006/relationships/slideLayout" Target="../slideLayouts/slideLayout58.xml"/><Relationship Id="rId58" Type="http://schemas.openxmlformats.org/officeDocument/2006/relationships/slideLayout" Target="../slideLayouts/slideLayout79.xml"/><Relationship Id="rId79" Type="http://schemas.openxmlformats.org/officeDocument/2006/relationships/slideLayout" Target="../slideLayouts/slideLayout100.xml"/><Relationship Id="rId102" Type="http://schemas.openxmlformats.org/officeDocument/2006/relationships/slideLayout" Target="../slideLayouts/slideLayout123.xml"/><Relationship Id="rId123" Type="http://schemas.openxmlformats.org/officeDocument/2006/relationships/slideLayout" Target="../slideLayouts/slideLayout144.xml"/><Relationship Id="rId144" Type="http://schemas.openxmlformats.org/officeDocument/2006/relationships/slideLayout" Target="../slideLayouts/slideLayout165.xml"/><Relationship Id="rId90" Type="http://schemas.openxmlformats.org/officeDocument/2006/relationships/slideLayout" Target="../slideLayouts/slideLayout111.xml"/><Relationship Id="rId165" Type="http://schemas.openxmlformats.org/officeDocument/2006/relationships/slideLayout" Target="../slideLayouts/slideLayout186.xml"/><Relationship Id="rId186" Type="http://schemas.openxmlformats.org/officeDocument/2006/relationships/slideLayout" Target="../slideLayouts/slideLayout207.xml"/><Relationship Id="rId211" Type="http://schemas.openxmlformats.org/officeDocument/2006/relationships/slideLayout" Target="../slideLayouts/slideLayout232.xml"/><Relationship Id="rId232" Type="http://schemas.openxmlformats.org/officeDocument/2006/relationships/slideLayout" Target="../slideLayouts/slideLayout253.xml"/><Relationship Id="rId253" Type="http://schemas.openxmlformats.org/officeDocument/2006/relationships/slideLayout" Target="../slideLayouts/slideLayout274.xml"/><Relationship Id="rId27" Type="http://schemas.openxmlformats.org/officeDocument/2006/relationships/slideLayout" Target="../slideLayouts/slideLayout48.xml"/><Relationship Id="rId48" Type="http://schemas.openxmlformats.org/officeDocument/2006/relationships/slideLayout" Target="../slideLayouts/slideLayout69.xml"/><Relationship Id="rId69" Type="http://schemas.openxmlformats.org/officeDocument/2006/relationships/slideLayout" Target="../slideLayouts/slideLayout90.xml"/><Relationship Id="rId113" Type="http://schemas.openxmlformats.org/officeDocument/2006/relationships/slideLayout" Target="../slideLayouts/slideLayout134.xml"/><Relationship Id="rId134" Type="http://schemas.openxmlformats.org/officeDocument/2006/relationships/slideLayout" Target="../slideLayouts/slideLayout155.xml"/><Relationship Id="rId80" Type="http://schemas.openxmlformats.org/officeDocument/2006/relationships/slideLayout" Target="../slideLayouts/slideLayout101.xml"/><Relationship Id="rId155" Type="http://schemas.openxmlformats.org/officeDocument/2006/relationships/slideLayout" Target="../slideLayouts/slideLayout176.xml"/><Relationship Id="rId176" Type="http://schemas.openxmlformats.org/officeDocument/2006/relationships/slideLayout" Target="../slideLayouts/slideLayout197.xml"/><Relationship Id="rId197" Type="http://schemas.openxmlformats.org/officeDocument/2006/relationships/slideLayout" Target="../slideLayouts/slideLayout218.xml"/><Relationship Id="rId201" Type="http://schemas.openxmlformats.org/officeDocument/2006/relationships/slideLayout" Target="../slideLayouts/slideLayout222.xml"/><Relationship Id="rId222" Type="http://schemas.openxmlformats.org/officeDocument/2006/relationships/slideLayout" Target="../slideLayouts/slideLayout243.xml"/><Relationship Id="rId243" Type="http://schemas.openxmlformats.org/officeDocument/2006/relationships/slideLayout" Target="../slideLayouts/slideLayout264.xml"/><Relationship Id="rId264" Type="http://schemas.openxmlformats.org/officeDocument/2006/relationships/slideLayout" Target="../slideLayouts/slideLayout285.xml"/><Relationship Id="rId17" Type="http://schemas.openxmlformats.org/officeDocument/2006/relationships/slideLayout" Target="../slideLayouts/slideLayout38.xml"/><Relationship Id="rId38" Type="http://schemas.openxmlformats.org/officeDocument/2006/relationships/slideLayout" Target="../slideLayouts/slideLayout59.xml"/><Relationship Id="rId59" Type="http://schemas.openxmlformats.org/officeDocument/2006/relationships/slideLayout" Target="../slideLayouts/slideLayout80.xml"/><Relationship Id="rId103" Type="http://schemas.openxmlformats.org/officeDocument/2006/relationships/slideLayout" Target="../slideLayouts/slideLayout124.xml"/><Relationship Id="rId124" Type="http://schemas.openxmlformats.org/officeDocument/2006/relationships/slideLayout" Target="../slideLayouts/slideLayout145.xml"/><Relationship Id="rId70" Type="http://schemas.openxmlformats.org/officeDocument/2006/relationships/slideLayout" Target="../slideLayouts/slideLayout91.xml"/><Relationship Id="rId91" Type="http://schemas.openxmlformats.org/officeDocument/2006/relationships/slideLayout" Target="../slideLayouts/slideLayout112.xml"/><Relationship Id="rId145" Type="http://schemas.openxmlformats.org/officeDocument/2006/relationships/slideLayout" Target="../slideLayouts/slideLayout166.xml"/><Relationship Id="rId166" Type="http://schemas.openxmlformats.org/officeDocument/2006/relationships/slideLayout" Target="../slideLayouts/slideLayout187.xml"/><Relationship Id="rId187" Type="http://schemas.openxmlformats.org/officeDocument/2006/relationships/slideLayout" Target="../slideLayouts/slideLayout208.xml"/><Relationship Id="rId1" Type="http://schemas.openxmlformats.org/officeDocument/2006/relationships/slideLayout" Target="../slideLayouts/slideLayout22.xml"/><Relationship Id="rId212" Type="http://schemas.openxmlformats.org/officeDocument/2006/relationships/slideLayout" Target="../slideLayouts/slideLayout233.xml"/><Relationship Id="rId233" Type="http://schemas.openxmlformats.org/officeDocument/2006/relationships/slideLayout" Target="../slideLayouts/slideLayout254.xml"/><Relationship Id="rId254" Type="http://schemas.openxmlformats.org/officeDocument/2006/relationships/slideLayout" Target="../slideLayouts/slideLayout2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3"/>
          </p:nvPr>
        </p:nvSpPr>
        <p:spPr>
          <a:xfrm>
            <a:off x="2142765" y="6356350"/>
            <a:ext cx="3476671" cy="365125"/>
          </a:xfrm>
          <a:prstGeom prst="rect">
            <a:avLst/>
          </a:prstGeom>
        </p:spPr>
        <p:txBody>
          <a:bodyPr vert="horz" lIns="91440" tIns="45720" rIns="91440" bIns="45720" rtlCol="0" anchor="ctr"/>
          <a:lstStyle>
            <a:lvl1pPr algn="ctr">
              <a:defRPr sz="1200">
                <a:solidFill>
                  <a:schemeClr val="bg1">
                    <a:lumMod val="95000"/>
                  </a:schemeClr>
                </a:solidFill>
                <a:latin typeface="+mn-lt"/>
              </a:defRPr>
            </a:lvl1pPr>
          </a:lstStyle>
          <a:p>
            <a:endParaRPr lang="en-US"/>
          </a:p>
        </p:txBody>
      </p:sp>
      <p:sp>
        <p:nvSpPr>
          <p:cNvPr id="8" name="Slide Number Placeholder 5"/>
          <p:cNvSpPr>
            <a:spLocks noGrp="1"/>
          </p:cNvSpPr>
          <p:nvPr>
            <p:ph type="sldNum" sz="quarter" idx="4"/>
          </p:nvPr>
        </p:nvSpPr>
        <p:spPr>
          <a:xfrm>
            <a:off x="5761341" y="6356350"/>
            <a:ext cx="1570268" cy="365125"/>
          </a:xfrm>
          <a:prstGeom prst="rect">
            <a:avLst/>
          </a:prstGeom>
        </p:spPr>
        <p:txBody>
          <a:bodyPr vert="horz" lIns="91440" tIns="45720" rIns="91440" bIns="45720" rtlCol="0" anchor="ctr"/>
          <a:lstStyle>
            <a:lvl1pPr algn="r">
              <a:defRPr sz="1200">
                <a:solidFill>
                  <a:schemeClr val="bg1">
                    <a:lumMod val="95000"/>
                  </a:schemeClr>
                </a:solidFill>
                <a:latin typeface="+mn-lt"/>
              </a:defRPr>
            </a:lvl1pPr>
          </a:lstStyle>
          <a:p>
            <a:fld id="{9D979EDB-2230-F44C-A3E4-41D64C801C7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hf hdr="0" dt="0"/>
  <p:txStyles>
    <p:titleStyle>
      <a:lvl1pPr algn="ctr" defTabSz="457200" rtl="0" eaLnBrk="1" latinLnBrk="0" hangingPunct="1">
        <a:spcBef>
          <a:spcPct val="0"/>
        </a:spcBef>
        <a:buNone/>
        <a:defRPr sz="4400" b="1" i="0" kern="1200" baseline="0">
          <a:solidFill>
            <a:srgbClr val="043163"/>
          </a:solidFill>
          <a:latin typeface="Arial"/>
          <a:ea typeface="+mj-ea"/>
          <a:cs typeface="Arial"/>
        </a:defRPr>
      </a:lvl1pPr>
    </p:titleStyle>
    <p:bodyStyle>
      <a:lvl1pPr marL="342900" indent="-342900" algn="l" defTabSz="457200" rtl="0" eaLnBrk="1" latinLnBrk="0" hangingPunct="1">
        <a:spcBef>
          <a:spcPct val="20000"/>
        </a:spcBef>
        <a:buClr>
          <a:srgbClr val="043163"/>
        </a:buClr>
        <a:buFont typeface="Arial"/>
        <a:buChar char="•"/>
        <a:defRPr sz="3200" kern="1200">
          <a:solidFill>
            <a:srgbClr val="043163"/>
          </a:solidFill>
          <a:latin typeface="Arial"/>
          <a:ea typeface="+mn-ea"/>
          <a:cs typeface="Arial"/>
        </a:defRPr>
      </a:lvl1pPr>
      <a:lvl2pPr marL="742950" indent="-285750" algn="l" defTabSz="457200" rtl="0" eaLnBrk="1" latinLnBrk="0" hangingPunct="1">
        <a:spcBef>
          <a:spcPct val="20000"/>
        </a:spcBef>
        <a:buClr>
          <a:srgbClr val="043163"/>
        </a:buClr>
        <a:buFont typeface="Arial"/>
        <a:buChar char="–"/>
        <a:defRPr sz="2800" kern="1200">
          <a:solidFill>
            <a:srgbClr val="043163"/>
          </a:solidFill>
          <a:latin typeface="Arial"/>
          <a:ea typeface="+mn-ea"/>
          <a:cs typeface="Arial"/>
        </a:defRPr>
      </a:lvl2pPr>
      <a:lvl3pPr marL="1143000" indent="-228600" algn="l" defTabSz="457200" rtl="0" eaLnBrk="1" latinLnBrk="0" hangingPunct="1">
        <a:spcBef>
          <a:spcPct val="20000"/>
        </a:spcBef>
        <a:buClr>
          <a:srgbClr val="043163"/>
        </a:buClr>
        <a:buFont typeface="Arial"/>
        <a:buChar char="•"/>
        <a:defRPr sz="2400" kern="1200">
          <a:solidFill>
            <a:srgbClr val="043163"/>
          </a:solidFill>
          <a:latin typeface="Arial"/>
          <a:ea typeface="+mn-ea"/>
          <a:cs typeface="Arial"/>
        </a:defRPr>
      </a:lvl3pPr>
      <a:lvl4pPr marL="1600200" indent="-228600" algn="l" defTabSz="457200" rtl="0" eaLnBrk="1" latinLnBrk="0" hangingPunct="1">
        <a:spcBef>
          <a:spcPct val="20000"/>
        </a:spcBef>
        <a:buClr>
          <a:srgbClr val="043163"/>
        </a:buClr>
        <a:buFont typeface="Arial"/>
        <a:buChar char="–"/>
        <a:defRPr sz="2000" kern="1200">
          <a:solidFill>
            <a:srgbClr val="043163"/>
          </a:solidFill>
          <a:latin typeface="Arial"/>
          <a:ea typeface="+mn-ea"/>
          <a:cs typeface="Arial"/>
        </a:defRPr>
      </a:lvl4pPr>
      <a:lvl5pPr marL="2057400" indent="-228600" algn="l" defTabSz="457200" rtl="0" eaLnBrk="1" latinLnBrk="0" hangingPunct="1">
        <a:spcBef>
          <a:spcPct val="20000"/>
        </a:spcBef>
        <a:buClr>
          <a:srgbClr val="043163"/>
        </a:buClr>
        <a:buFont typeface="Arial"/>
        <a:buChar char="»"/>
        <a:defRPr sz="2000" kern="1200">
          <a:solidFill>
            <a:srgbClr val="04316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706" y="618747"/>
            <a:ext cx="8740589" cy="549381"/>
          </a:xfrm>
          <a:prstGeom prst="rect">
            <a:avLst/>
          </a:prstGeom>
        </p:spPr>
        <p:txBody>
          <a:bodyPr vert="horz" lIns="91440" tIns="45720" rIns="91440" bIns="45720" rtlCol="0" anchor="ctr" anchorCtr="0">
            <a:spAutoFit/>
          </a:bodyPr>
          <a:lstStyle/>
          <a:p>
            <a:r>
              <a:rPr lang="en-US" dirty="0"/>
              <a:t>Title – 5 words/1 line recommended</a:t>
            </a:r>
          </a:p>
        </p:txBody>
      </p:sp>
      <p:sp>
        <p:nvSpPr>
          <p:cNvPr id="3" name="Text Placeholder 2"/>
          <p:cNvSpPr>
            <a:spLocks noGrp="1"/>
          </p:cNvSpPr>
          <p:nvPr>
            <p:ph type="body" idx="1"/>
          </p:nvPr>
        </p:nvSpPr>
        <p:spPr>
          <a:xfrm>
            <a:off x="201706" y="1691156"/>
            <a:ext cx="8740589" cy="1544012"/>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1706" y="6356351"/>
            <a:ext cx="2057400" cy="365125"/>
          </a:xfrm>
          <a:prstGeom prst="rect">
            <a:avLst/>
          </a:prstGeom>
        </p:spPr>
        <p:txBody>
          <a:bodyPr vert="horz" lIns="91440" tIns="45720" rIns="91440" bIns="45720" rtlCol="0" anchor="ctr"/>
          <a:lstStyle>
            <a:lvl1pPr algn="l">
              <a:defRPr sz="750">
                <a:solidFill>
                  <a:schemeClr val="bg2">
                    <a:lumMod val="75000"/>
                  </a:schemeClr>
                </a:solidFill>
              </a:defRPr>
            </a:lvl1pPr>
          </a:lstStyle>
          <a:p>
            <a:endParaRPr lang="en-US" dirty="0"/>
          </a:p>
        </p:txBody>
      </p:sp>
      <p:sp>
        <p:nvSpPr>
          <p:cNvPr id="6" name="Slide Number Placeholder 5"/>
          <p:cNvSpPr>
            <a:spLocks noGrp="1"/>
          </p:cNvSpPr>
          <p:nvPr>
            <p:ph type="sldNum" sz="quarter" idx="4"/>
          </p:nvPr>
        </p:nvSpPr>
        <p:spPr>
          <a:xfrm>
            <a:off x="6884894" y="6356351"/>
            <a:ext cx="2057400" cy="365125"/>
          </a:xfrm>
          <a:prstGeom prst="rect">
            <a:avLst/>
          </a:prstGeom>
        </p:spPr>
        <p:txBody>
          <a:bodyPr vert="horz" lIns="91440" tIns="45720" rIns="91440" bIns="45720" rtlCol="0" anchor="ctr"/>
          <a:lstStyle>
            <a:lvl1pPr algn="r">
              <a:defRPr sz="750">
                <a:solidFill>
                  <a:schemeClr val="bg2">
                    <a:lumMod val="75000"/>
                  </a:schemeClr>
                </a:solidFill>
              </a:defRPr>
            </a:lvl1pPr>
          </a:lstStyle>
          <a:p>
            <a:fld id="{84DC600F-AE70-F844-9A33-EAF1AF575163}" type="slidenum">
              <a:rPr lang="en-US" smtClean="0"/>
              <a:pPr/>
              <a:t>‹#›</a:t>
            </a:fld>
            <a:endParaRPr lang="en-US" dirty="0"/>
          </a:p>
        </p:txBody>
      </p:sp>
      <p:sp>
        <p:nvSpPr>
          <p:cNvPr id="11" name="Footer Placeholder 10"/>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750">
                <a:solidFill>
                  <a:schemeClr val="bg2">
                    <a:lumMod val="75000"/>
                  </a:schemeClr>
                </a:solidFill>
              </a:defRPr>
            </a:lvl1pPr>
          </a:lstStyle>
          <a:p>
            <a:r>
              <a:rPr lang="en-US" dirty="0"/>
              <a:t>CONFIDENTIAL: ATTORNEY-CLIENT PRIVILEGED COMMUNICATION</a:t>
            </a:r>
          </a:p>
        </p:txBody>
      </p:sp>
    </p:spTree>
    <p:extLst>
      <p:ext uri="{BB962C8B-B14F-4D97-AF65-F5344CB8AC3E}">
        <p14:creationId xmlns:p14="http://schemas.microsoft.com/office/powerpoint/2010/main" val="28148144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 id="2147483744" r:id="rId58"/>
    <p:sldLayoutId id="2147483745" r:id="rId59"/>
    <p:sldLayoutId id="2147483746" r:id="rId60"/>
    <p:sldLayoutId id="2147483747" r:id="rId61"/>
    <p:sldLayoutId id="2147483748" r:id="rId62"/>
    <p:sldLayoutId id="2147483749" r:id="rId63"/>
    <p:sldLayoutId id="2147483750" r:id="rId64"/>
    <p:sldLayoutId id="2147483751" r:id="rId65"/>
    <p:sldLayoutId id="2147483752" r:id="rId66"/>
    <p:sldLayoutId id="2147483753" r:id="rId67"/>
    <p:sldLayoutId id="2147483754" r:id="rId68"/>
    <p:sldLayoutId id="2147483755" r:id="rId69"/>
    <p:sldLayoutId id="2147483756" r:id="rId70"/>
    <p:sldLayoutId id="2147483757" r:id="rId71"/>
    <p:sldLayoutId id="2147483758" r:id="rId72"/>
    <p:sldLayoutId id="2147483759" r:id="rId73"/>
    <p:sldLayoutId id="2147483760" r:id="rId74"/>
    <p:sldLayoutId id="2147483761" r:id="rId75"/>
    <p:sldLayoutId id="2147483762" r:id="rId76"/>
    <p:sldLayoutId id="2147483763" r:id="rId77"/>
    <p:sldLayoutId id="2147483764" r:id="rId78"/>
    <p:sldLayoutId id="2147483765" r:id="rId79"/>
    <p:sldLayoutId id="2147483766" r:id="rId80"/>
    <p:sldLayoutId id="2147483767" r:id="rId81"/>
    <p:sldLayoutId id="2147483768" r:id="rId82"/>
    <p:sldLayoutId id="2147483769" r:id="rId83"/>
    <p:sldLayoutId id="2147483770" r:id="rId84"/>
    <p:sldLayoutId id="2147483771" r:id="rId85"/>
    <p:sldLayoutId id="2147483772" r:id="rId86"/>
    <p:sldLayoutId id="2147483773" r:id="rId87"/>
    <p:sldLayoutId id="2147483774" r:id="rId88"/>
    <p:sldLayoutId id="2147483775" r:id="rId89"/>
    <p:sldLayoutId id="2147483776" r:id="rId90"/>
    <p:sldLayoutId id="2147483777" r:id="rId91"/>
    <p:sldLayoutId id="2147483778" r:id="rId92"/>
    <p:sldLayoutId id="2147483779" r:id="rId93"/>
    <p:sldLayoutId id="2147483780" r:id="rId94"/>
    <p:sldLayoutId id="2147483781" r:id="rId95"/>
    <p:sldLayoutId id="2147483782" r:id="rId96"/>
    <p:sldLayoutId id="2147483783" r:id="rId97"/>
    <p:sldLayoutId id="2147483784" r:id="rId98"/>
    <p:sldLayoutId id="2147483785" r:id="rId99"/>
    <p:sldLayoutId id="2147483786" r:id="rId100"/>
    <p:sldLayoutId id="2147483787" r:id="rId101"/>
    <p:sldLayoutId id="2147483788" r:id="rId102"/>
    <p:sldLayoutId id="2147483789" r:id="rId103"/>
    <p:sldLayoutId id="2147483790" r:id="rId104"/>
    <p:sldLayoutId id="2147483791" r:id="rId105"/>
    <p:sldLayoutId id="2147483792" r:id="rId106"/>
    <p:sldLayoutId id="2147483793" r:id="rId107"/>
    <p:sldLayoutId id="2147483794" r:id="rId108"/>
    <p:sldLayoutId id="2147483795" r:id="rId109"/>
    <p:sldLayoutId id="2147483796" r:id="rId110"/>
    <p:sldLayoutId id="2147483797" r:id="rId111"/>
    <p:sldLayoutId id="2147483798" r:id="rId112"/>
    <p:sldLayoutId id="2147483799" r:id="rId113"/>
    <p:sldLayoutId id="2147483800" r:id="rId114"/>
    <p:sldLayoutId id="2147483801" r:id="rId115"/>
    <p:sldLayoutId id="2147483802" r:id="rId116"/>
    <p:sldLayoutId id="2147483803" r:id="rId117"/>
    <p:sldLayoutId id="2147483804" r:id="rId118"/>
    <p:sldLayoutId id="2147483805" r:id="rId119"/>
    <p:sldLayoutId id="2147483806" r:id="rId120"/>
    <p:sldLayoutId id="2147483807" r:id="rId121"/>
    <p:sldLayoutId id="2147483808" r:id="rId122"/>
    <p:sldLayoutId id="2147483809" r:id="rId123"/>
    <p:sldLayoutId id="2147483810" r:id="rId124"/>
    <p:sldLayoutId id="2147483811" r:id="rId125"/>
    <p:sldLayoutId id="2147483812" r:id="rId126"/>
    <p:sldLayoutId id="2147483813" r:id="rId127"/>
    <p:sldLayoutId id="2147483814" r:id="rId128"/>
    <p:sldLayoutId id="2147483815" r:id="rId129"/>
    <p:sldLayoutId id="2147483816" r:id="rId130"/>
    <p:sldLayoutId id="2147483817" r:id="rId131"/>
    <p:sldLayoutId id="2147483818" r:id="rId132"/>
    <p:sldLayoutId id="2147483819" r:id="rId133"/>
    <p:sldLayoutId id="2147483820" r:id="rId134"/>
    <p:sldLayoutId id="2147483821" r:id="rId135"/>
    <p:sldLayoutId id="2147483822" r:id="rId136"/>
    <p:sldLayoutId id="2147483823" r:id="rId137"/>
    <p:sldLayoutId id="2147483824" r:id="rId138"/>
    <p:sldLayoutId id="2147483825" r:id="rId139"/>
    <p:sldLayoutId id="2147483826" r:id="rId140"/>
    <p:sldLayoutId id="2147483827" r:id="rId141"/>
    <p:sldLayoutId id="2147483828" r:id="rId142"/>
    <p:sldLayoutId id="2147483829" r:id="rId143"/>
    <p:sldLayoutId id="2147483830" r:id="rId144"/>
    <p:sldLayoutId id="2147483831" r:id="rId145"/>
    <p:sldLayoutId id="2147483832" r:id="rId146"/>
    <p:sldLayoutId id="2147483833" r:id="rId147"/>
    <p:sldLayoutId id="2147483834" r:id="rId148"/>
    <p:sldLayoutId id="2147483835" r:id="rId149"/>
    <p:sldLayoutId id="2147483836" r:id="rId150"/>
    <p:sldLayoutId id="2147483837" r:id="rId151"/>
    <p:sldLayoutId id="2147483838" r:id="rId152"/>
    <p:sldLayoutId id="2147483839" r:id="rId153"/>
    <p:sldLayoutId id="2147483840" r:id="rId154"/>
    <p:sldLayoutId id="2147483841" r:id="rId155"/>
    <p:sldLayoutId id="2147483842" r:id="rId156"/>
    <p:sldLayoutId id="2147483843" r:id="rId157"/>
    <p:sldLayoutId id="2147483844" r:id="rId158"/>
    <p:sldLayoutId id="2147483845" r:id="rId159"/>
    <p:sldLayoutId id="2147483846" r:id="rId160"/>
    <p:sldLayoutId id="2147483847" r:id="rId161"/>
    <p:sldLayoutId id="2147483848" r:id="rId162"/>
    <p:sldLayoutId id="2147483849" r:id="rId163"/>
    <p:sldLayoutId id="2147483850" r:id="rId164"/>
    <p:sldLayoutId id="2147483851" r:id="rId165"/>
    <p:sldLayoutId id="2147483852" r:id="rId166"/>
    <p:sldLayoutId id="2147483853" r:id="rId167"/>
    <p:sldLayoutId id="2147483854" r:id="rId168"/>
    <p:sldLayoutId id="2147483855" r:id="rId169"/>
    <p:sldLayoutId id="2147483856" r:id="rId170"/>
    <p:sldLayoutId id="2147483857" r:id="rId171"/>
    <p:sldLayoutId id="2147483858" r:id="rId172"/>
    <p:sldLayoutId id="2147483859" r:id="rId173"/>
    <p:sldLayoutId id="2147483860" r:id="rId174"/>
    <p:sldLayoutId id="2147483861" r:id="rId175"/>
    <p:sldLayoutId id="2147483862" r:id="rId176"/>
    <p:sldLayoutId id="2147483863" r:id="rId177"/>
    <p:sldLayoutId id="2147483864" r:id="rId178"/>
    <p:sldLayoutId id="2147483865" r:id="rId179"/>
    <p:sldLayoutId id="2147483866" r:id="rId180"/>
    <p:sldLayoutId id="2147483867" r:id="rId181"/>
    <p:sldLayoutId id="2147483868" r:id="rId182"/>
    <p:sldLayoutId id="2147483869" r:id="rId183"/>
    <p:sldLayoutId id="2147483870" r:id="rId184"/>
    <p:sldLayoutId id="2147483871" r:id="rId185"/>
    <p:sldLayoutId id="2147483872" r:id="rId186"/>
    <p:sldLayoutId id="2147483873" r:id="rId187"/>
    <p:sldLayoutId id="2147483874" r:id="rId188"/>
    <p:sldLayoutId id="2147483875" r:id="rId189"/>
    <p:sldLayoutId id="2147483876" r:id="rId190"/>
    <p:sldLayoutId id="2147483877" r:id="rId191"/>
    <p:sldLayoutId id="2147483878" r:id="rId192"/>
    <p:sldLayoutId id="2147483879" r:id="rId193"/>
    <p:sldLayoutId id="2147483880" r:id="rId194"/>
    <p:sldLayoutId id="2147483881" r:id="rId195"/>
    <p:sldLayoutId id="2147483882" r:id="rId196"/>
    <p:sldLayoutId id="2147483883" r:id="rId197"/>
    <p:sldLayoutId id="2147483884" r:id="rId198"/>
    <p:sldLayoutId id="2147483885" r:id="rId199"/>
    <p:sldLayoutId id="2147483886" r:id="rId200"/>
    <p:sldLayoutId id="2147483887" r:id="rId201"/>
    <p:sldLayoutId id="2147483888" r:id="rId202"/>
    <p:sldLayoutId id="2147483889" r:id="rId203"/>
    <p:sldLayoutId id="2147483890" r:id="rId204"/>
    <p:sldLayoutId id="2147483891" r:id="rId205"/>
    <p:sldLayoutId id="2147483892" r:id="rId206"/>
    <p:sldLayoutId id="2147483893" r:id="rId207"/>
    <p:sldLayoutId id="2147483894" r:id="rId208"/>
    <p:sldLayoutId id="2147483895" r:id="rId209"/>
    <p:sldLayoutId id="2147483896" r:id="rId210"/>
    <p:sldLayoutId id="2147483897" r:id="rId211"/>
    <p:sldLayoutId id="2147483898" r:id="rId212"/>
    <p:sldLayoutId id="2147483899" r:id="rId213"/>
    <p:sldLayoutId id="2147483900" r:id="rId214"/>
    <p:sldLayoutId id="2147483901" r:id="rId215"/>
    <p:sldLayoutId id="2147483902" r:id="rId216"/>
    <p:sldLayoutId id="2147483903" r:id="rId217"/>
    <p:sldLayoutId id="2147483904" r:id="rId218"/>
    <p:sldLayoutId id="2147483905" r:id="rId219"/>
    <p:sldLayoutId id="2147483906" r:id="rId220"/>
    <p:sldLayoutId id="2147483907" r:id="rId221"/>
    <p:sldLayoutId id="2147483908" r:id="rId222"/>
    <p:sldLayoutId id="2147483909" r:id="rId223"/>
    <p:sldLayoutId id="2147483910" r:id="rId224"/>
    <p:sldLayoutId id="2147483911" r:id="rId225"/>
    <p:sldLayoutId id="2147483912" r:id="rId226"/>
    <p:sldLayoutId id="2147483913" r:id="rId227"/>
    <p:sldLayoutId id="2147483914" r:id="rId228"/>
    <p:sldLayoutId id="2147483915" r:id="rId229"/>
    <p:sldLayoutId id="2147483916" r:id="rId230"/>
    <p:sldLayoutId id="2147483917" r:id="rId231"/>
    <p:sldLayoutId id="2147483918" r:id="rId232"/>
    <p:sldLayoutId id="2147483919" r:id="rId233"/>
    <p:sldLayoutId id="2147483920" r:id="rId234"/>
    <p:sldLayoutId id="2147483921" r:id="rId235"/>
    <p:sldLayoutId id="2147483922" r:id="rId236"/>
    <p:sldLayoutId id="2147483923" r:id="rId237"/>
    <p:sldLayoutId id="2147483924" r:id="rId238"/>
    <p:sldLayoutId id="2147483925" r:id="rId239"/>
    <p:sldLayoutId id="2147483926" r:id="rId240"/>
    <p:sldLayoutId id="2147483927" r:id="rId241"/>
    <p:sldLayoutId id="2147483928" r:id="rId242"/>
    <p:sldLayoutId id="2147483929" r:id="rId243"/>
    <p:sldLayoutId id="2147483930" r:id="rId244"/>
    <p:sldLayoutId id="2147483931" r:id="rId245"/>
    <p:sldLayoutId id="2147483932" r:id="rId246"/>
    <p:sldLayoutId id="2147483933" r:id="rId247"/>
    <p:sldLayoutId id="2147483934" r:id="rId248"/>
    <p:sldLayoutId id="2147483935" r:id="rId249"/>
    <p:sldLayoutId id="2147483936" r:id="rId250"/>
    <p:sldLayoutId id="2147483937" r:id="rId251"/>
    <p:sldLayoutId id="2147483938" r:id="rId252"/>
    <p:sldLayoutId id="2147483939" r:id="rId253"/>
    <p:sldLayoutId id="2147483940" r:id="rId254"/>
    <p:sldLayoutId id="2147483941" r:id="rId255"/>
    <p:sldLayoutId id="2147483942" r:id="rId256"/>
    <p:sldLayoutId id="2147483943" r:id="rId257"/>
    <p:sldLayoutId id="2147483944" r:id="rId258"/>
    <p:sldLayoutId id="2147483945" r:id="rId259"/>
    <p:sldLayoutId id="2147483946" r:id="rId260"/>
    <p:sldLayoutId id="2147483947" r:id="rId261"/>
    <p:sldLayoutId id="2147483948" r:id="rId262"/>
    <p:sldLayoutId id="2147483949" r:id="rId263"/>
    <p:sldLayoutId id="2147483950" r:id="rId264"/>
    <p:sldLayoutId id="2147483951" r:id="rId265"/>
    <p:sldLayoutId id="2147483952" r:id="rId266"/>
    <p:sldLayoutId id="2147483953" r:id="rId267"/>
    <p:sldLayoutId id="2147483954" r:id="rId268"/>
  </p:sldLayoutIdLst>
  <p:hf hdr="0" dt="0"/>
  <p:txStyles>
    <p:titleStyle>
      <a:lvl1pPr algn="l" defTabSz="685800" rtl="0" eaLnBrk="1" latinLnBrk="0" hangingPunct="1">
        <a:lnSpc>
          <a:spcPct val="90000"/>
        </a:lnSpc>
        <a:spcBef>
          <a:spcPct val="0"/>
        </a:spcBef>
        <a:buNone/>
        <a:defRPr sz="3300" b="1" kern="1200" baseline="0">
          <a:solidFill>
            <a:schemeClr val="tx2"/>
          </a:solidFill>
          <a:latin typeface="+mj-lt"/>
          <a:ea typeface="+mj-ea"/>
          <a:cs typeface="+mj-cs"/>
        </a:defRPr>
      </a:lvl1pPr>
    </p:titleStyle>
    <p:bodyStyle>
      <a:lvl1pPr marL="260747" indent="-260747" algn="l" defTabSz="685800" rtl="0" eaLnBrk="1" latinLnBrk="0" hangingPunct="1">
        <a:lnSpc>
          <a:spcPct val="90000"/>
        </a:lnSpc>
        <a:spcBef>
          <a:spcPts val="750"/>
        </a:spcBef>
        <a:buFont typeface="Arial"/>
        <a:buChar char="•"/>
        <a:defRPr sz="2100" b="1" kern="1200">
          <a:solidFill>
            <a:schemeClr val="tx2"/>
          </a:solidFill>
          <a:latin typeface="+mn-lt"/>
          <a:ea typeface="+mn-ea"/>
          <a:cs typeface="+mn-cs"/>
        </a:defRPr>
      </a:lvl1pPr>
      <a:lvl2pPr marL="514350" indent="-253604" algn="l" defTabSz="685800" rtl="0" eaLnBrk="1" latinLnBrk="0" hangingPunct="1">
        <a:lnSpc>
          <a:spcPct val="90000"/>
        </a:lnSpc>
        <a:spcBef>
          <a:spcPts val="375"/>
        </a:spcBef>
        <a:buFont typeface="System Font Regular"/>
        <a:buChar char="–"/>
        <a:defRPr sz="2100" kern="1200">
          <a:solidFill>
            <a:schemeClr val="tx2"/>
          </a:solidFill>
          <a:latin typeface="+mn-lt"/>
          <a:ea typeface="+mn-ea"/>
          <a:cs typeface="+mn-cs"/>
        </a:defRPr>
      </a:lvl2pPr>
      <a:lvl3pPr marL="775097" indent="-260747" algn="l" defTabSz="685800" rtl="0" eaLnBrk="1" latinLnBrk="0" hangingPunct="1">
        <a:lnSpc>
          <a:spcPct val="90000"/>
        </a:lnSpc>
        <a:spcBef>
          <a:spcPts val="375"/>
        </a:spcBef>
        <a:buFont typeface="Wingdings" pitchFamily="2" charset="2"/>
        <a:buChar char="§"/>
        <a:defRPr sz="1800" kern="1200">
          <a:solidFill>
            <a:schemeClr val="tx2"/>
          </a:solidFill>
          <a:latin typeface="+mn-lt"/>
          <a:ea typeface="+mn-ea"/>
          <a:cs typeface="+mn-cs"/>
        </a:defRPr>
      </a:lvl3pPr>
      <a:lvl4pPr marL="1028700" indent="-253604" algn="l" defTabSz="685800" rtl="0" eaLnBrk="1" latinLnBrk="0" hangingPunct="1">
        <a:lnSpc>
          <a:spcPct val="90000"/>
        </a:lnSpc>
        <a:spcBef>
          <a:spcPts val="375"/>
        </a:spcBef>
        <a:buFont typeface="Arial" panose="020B0604020202020204" pitchFamily="34" charset="0"/>
        <a:buChar char="•"/>
        <a:tabLst/>
        <a:defRPr sz="1500" kern="1200">
          <a:solidFill>
            <a:schemeClr val="tx2"/>
          </a:solidFill>
          <a:latin typeface="+mn-lt"/>
          <a:ea typeface="+mn-ea"/>
          <a:cs typeface="+mn-cs"/>
        </a:defRPr>
      </a:lvl4pPr>
      <a:lvl5pPr marL="1287066" indent="-258366" algn="l" defTabSz="685800" rtl="0" eaLnBrk="1" latinLnBrk="0" hangingPunct="1">
        <a:lnSpc>
          <a:spcPct val="90000"/>
        </a:lnSpc>
        <a:spcBef>
          <a:spcPts val="375"/>
        </a:spcBef>
        <a:buFont typeface="System Font Regular"/>
        <a:buChar char="–"/>
        <a:tabLst/>
        <a:defRPr sz="1500" kern="1200">
          <a:solidFill>
            <a:schemeClr val="tx2"/>
          </a:solidFill>
          <a:latin typeface="+mn-lt"/>
          <a:ea typeface="+mn-ea"/>
          <a:cs typeface="+mn-cs"/>
        </a:defRPr>
      </a:lvl5pPr>
      <a:lvl6pPr marL="1714500" indent="0" algn="l" defTabSz="685800" rtl="0" eaLnBrk="1" latinLnBrk="0" hangingPunct="1">
        <a:lnSpc>
          <a:spcPct val="90000"/>
        </a:lnSpc>
        <a:spcBef>
          <a:spcPts val="375"/>
        </a:spcBef>
        <a:buFont typeface="Arial"/>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67.x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726" y="1130907"/>
            <a:ext cx="8188657" cy="1470025"/>
          </a:xfrm>
        </p:spPr>
        <p:txBody>
          <a:bodyPr rtlCol="0">
            <a:noAutofit/>
          </a:bodyPr>
          <a:lstStyle/>
          <a:p>
            <a:pPr fontAlgn="auto">
              <a:spcAft>
                <a:spcPts val="0"/>
              </a:spcAft>
              <a:defRPr/>
            </a:pPr>
            <a:r>
              <a:rPr lang="en-US" sz="2400" cap="none" dirty="0">
                <a:latin typeface="Arial" panose="020B0604020202020204" pitchFamily="34" charset="0"/>
                <a:cs typeface="Arial" panose="020B0604020202020204" pitchFamily="34" charset="0"/>
              </a:rPr>
              <a:t>LCRA and LCRA Transmission Services Corporation</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Candidate Conservation Agreement with Assurances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649" y="2973916"/>
            <a:ext cx="4730701" cy="3548026"/>
          </a:xfrm>
          <a:prstGeom prst="rect">
            <a:avLst/>
          </a:prstGeom>
        </p:spPr>
      </p:pic>
    </p:spTree>
    <p:extLst>
      <p:ext uri="{BB962C8B-B14F-4D97-AF65-F5344CB8AC3E}">
        <p14:creationId xmlns:p14="http://schemas.microsoft.com/office/powerpoint/2010/main" val="3036981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6/5528/11673633566_7695ecab69_b.jpg"/>
          <p:cNvPicPr>
            <a:picLocks noGrp="1" noChangeAspect="1" noChangeArrowheads="1"/>
          </p:cNvPicPr>
          <p:nvPr>
            <p:ph idx="1"/>
          </p:nvPr>
        </p:nvPicPr>
        <p:blipFill>
          <a:blip r:embed="rId3"/>
          <a:srcRect/>
          <a:stretch>
            <a:fillRect/>
          </a:stretch>
        </p:blipFill>
        <p:spPr bwMode="auto">
          <a:xfrm>
            <a:off x="-573208" y="0"/>
            <a:ext cx="10327339" cy="6858000"/>
          </a:xfrm>
          <a:prstGeom prst="rect">
            <a:avLst/>
          </a:prstGeom>
          <a:noFill/>
        </p:spPr>
      </p:pic>
      <p:sp>
        <p:nvSpPr>
          <p:cNvPr id="5" name="Slide Number Placeholder 4"/>
          <p:cNvSpPr>
            <a:spLocks noGrp="1"/>
          </p:cNvSpPr>
          <p:nvPr>
            <p:ph type="sldNum" sz="quarter" idx="4294967295"/>
          </p:nvPr>
        </p:nvSpPr>
        <p:spPr>
          <a:xfrm>
            <a:off x="5761341" y="6356350"/>
            <a:ext cx="1570268" cy="365125"/>
          </a:xfrm>
          <a:prstGeom prst="rect">
            <a:avLst/>
          </a:prstGeom>
        </p:spPr>
        <p:txBody>
          <a:bodyPr/>
          <a:lstStyle/>
          <a:p>
            <a:fld id="{9D979EDB-2230-F44C-A3E4-41D64C801C75}" type="slidenum">
              <a:rPr lang="en-US" smtClean="0"/>
              <a:pPr/>
              <a:t>10</a:t>
            </a:fld>
            <a:endParaRPr lang="en-US"/>
          </a:p>
        </p:txBody>
      </p:sp>
    </p:spTree>
    <p:extLst>
      <p:ext uri="{BB962C8B-B14F-4D97-AF65-F5344CB8AC3E}">
        <p14:creationId xmlns:p14="http://schemas.microsoft.com/office/powerpoint/2010/main" val="639786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FD4F5B-FF80-4164-9B88-054C84824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621" t="34773" r="22362" b="7781"/>
          <a:stretch/>
        </p:blipFill>
        <p:spPr bwMode="auto">
          <a:xfrm rot="16200000">
            <a:off x="3909256" y="3706766"/>
            <a:ext cx="1325487" cy="220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7759CD2-CA28-41F3-B1EA-5C2793D5BB98}"/>
              </a:ext>
            </a:extLst>
          </p:cNvPr>
          <p:cNvPicPr>
            <a:picLocks noChangeAspect="1"/>
          </p:cNvPicPr>
          <p:nvPr/>
        </p:nvPicPr>
        <p:blipFill>
          <a:blip r:embed="rId4"/>
          <a:stretch>
            <a:fillRect/>
          </a:stretch>
        </p:blipFill>
        <p:spPr>
          <a:xfrm>
            <a:off x="6060693" y="1874807"/>
            <a:ext cx="2402990" cy="1796300"/>
          </a:xfrm>
          <a:prstGeom prst="rect">
            <a:avLst/>
          </a:prstGeom>
        </p:spPr>
      </p:pic>
      <p:pic>
        <p:nvPicPr>
          <p:cNvPr id="5" name="Picture 4">
            <a:extLst>
              <a:ext uri="{FF2B5EF4-FFF2-40B4-BE49-F238E27FC236}">
                <a16:creationId xmlns:a16="http://schemas.microsoft.com/office/drawing/2014/main" id="{35D9B48D-4F77-40CE-B321-7B925FD216DA}"/>
              </a:ext>
            </a:extLst>
          </p:cNvPr>
          <p:cNvPicPr>
            <a:picLocks noChangeAspect="1"/>
          </p:cNvPicPr>
          <p:nvPr/>
        </p:nvPicPr>
        <p:blipFill>
          <a:blip r:embed="rId5"/>
          <a:stretch>
            <a:fillRect/>
          </a:stretch>
        </p:blipFill>
        <p:spPr>
          <a:xfrm>
            <a:off x="3337774" y="1872460"/>
            <a:ext cx="2397015" cy="1798647"/>
          </a:xfrm>
          <a:prstGeom prst="rect">
            <a:avLst/>
          </a:prstGeom>
        </p:spPr>
      </p:pic>
      <p:sp>
        <p:nvSpPr>
          <p:cNvPr id="7" name="TextBox 6">
            <a:extLst>
              <a:ext uri="{FF2B5EF4-FFF2-40B4-BE49-F238E27FC236}">
                <a16:creationId xmlns:a16="http://schemas.microsoft.com/office/drawing/2014/main" id="{6174024C-570E-4C26-811B-F0C2052DE008}"/>
              </a:ext>
            </a:extLst>
          </p:cNvPr>
          <p:cNvSpPr txBox="1"/>
          <p:nvPr/>
        </p:nvSpPr>
        <p:spPr>
          <a:xfrm>
            <a:off x="321469" y="3731420"/>
            <a:ext cx="2865121" cy="484748"/>
          </a:xfrm>
          <a:prstGeom prst="rect">
            <a:avLst/>
          </a:prstGeom>
          <a:noFill/>
        </p:spPr>
        <p:txBody>
          <a:bodyPr wrap="square" rtlCol="0">
            <a:spAutoFit/>
          </a:bodyPr>
          <a:lstStyle/>
          <a:p>
            <a:pPr algn="ctr"/>
            <a:r>
              <a:rPr lang="en-US" sz="1350" dirty="0">
                <a:solidFill>
                  <a:schemeClr val="tx2"/>
                </a:solidFill>
              </a:rPr>
              <a:t>Texas pimpleback </a:t>
            </a:r>
            <a:r>
              <a:rPr lang="en-US" sz="1050" dirty="0">
                <a:solidFill>
                  <a:schemeClr val="tx2"/>
                </a:solidFill>
              </a:rPr>
              <a:t>(</a:t>
            </a:r>
            <a:r>
              <a:rPr lang="en-US" sz="900" i="1" dirty="0">
                <a:solidFill>
                  <a:schemeClr val="tx2"/>
                </a:solidFill>
              </a:rPr>
              <a:t>Cyclonaias petrina)</a:t>
            </a:r>
          </a:p>
          <a:p>
            <a:pPr algn="ctr"/>
            <a:r>
              <a:rPr lang="en-US" sz="1200" b="1" dirty="0">
                <a:solidFill>
                  <a:schemeClr val="tx2"/>
                </a:solidFill>
              </a:rPr>
              <a:t>Proposed as Endangered</a:t>
            </a:r>
          </a:p>
        </p:txBody>
      </p:sp>
      <p:sp>
        <p:nvSpPr>
          <p:cNvPr id="8" name="TextBox 7">
            <a:extLst>
              <a:ext uri="{FF2B5EF4-FFF2-40B4-BE49-F238E27FC236}">
                <a16:creationId xmlns:a16="http://schemas.microsoft.com/office/drawing/2014/main" id="{E6F94C58-4D96-404E-B200-4440EBA74543}"/>
              </a:ext>
            </a:extLst>
          </p:cNvPr>
          <p:cNvSpPr txBox="1"/>
          <p:nvPr/>
        </p:nvSpPr>
        <p:spPr>
          <a:xfrm>
            <a:off x="3278982" y="3634871"/>
            <a:ext cx="2678430" cy="484748"/>
          </a:xfrm>
          <a:prstGeom prst="rect">
            <a:avLst/>
          </a:prstGeom>
          <a:noFill/>
        </p:spPr>
        <p:txBody>
          <a:bodyPr wrap="square" rtlCol="0">
            <a:spAutoFit/>
          </a:bodyPr>
          <a:lstStyle/>
          <a:p>
            <a:pPr algn="ctr"/>
            <a:r>
              <a:rPr lang="en-US" sz="1350" dirty="0">
                <a:solidFill>
                  <a:schemeClr val="tx2"/>
                </a:solidFill>
              </a:rPr>
              <a:t>Texas fatmucket </a:t>
            </a:r>
            <a:r>
              <a:rPr lang="en-US" sz="1050" dirty="0">
                <a:solidFill>
                  <a:schemeClr val="tx2"/>
                </a:solidFill>
              </a:rPr>
              <a:t>(</a:t>
            </a:r>
            <a:r>
              <a:rPr lang="en-US" sz="900" i="1" dirty="0">
                <a:solidFill>
                  <a:schemeClr val="tx2"/>
                </a:solidFill>
              </a:rPr>
              <a:t>Lampsilis bracteata)</a:t>
            </a:r>
          </a:p>
          <a:p>
            <a:pPr algn="ctr"/>
            <a:r>
              <a:rPr lang="en-US" sz="1200" b="1" dirty="0">
                <a:solidFill>
                  <a:schemeClr val="tx2"/>
                </a:solidFill>
              </a:rPr>
              <a:t>Proposed as Endangered</a:t>
            </a:r>
          </a:p>
        </p:txBody>
      </p:sp>
      <p:sp>
        <p:nvSpPr>
          <p:cNvPr id="9" name="TextBox 8">
            <a:extLst>
              <a:ext uri="{FF2B5EF4-FFF2-40B4-BE49-F238E27FC236}">
                <a16:creationId xmlns:a16="http://schemas.microsoft.com/office/drawing/2014/main" id="{1CF0FF4B-1259-4A2E-A66A-6B1C836C77DE}"/>
              </a:ext>
            </a:extLst>
          </p:cNvPr>
          <p:cNvSpPr txBox="1"/>
          <p:nvPr/>
        </p:nvSpPr>
        <p:spPr>
          <a:xfrm>
            <a:off x="5990031" y="3733801"/>
            <a:ext cx="2761063" cy="484748"/>
          </a:xfrm>
          <a:prstGeom prst="rect">
            <a:avLst/>
          </a:prstGeom>
          <a:noFill/>
        </p:spPr>
        <p:txBody>
          <a:bodyPr wrap="square" rtlCol="0">
            <a:spAutoFit/>
          </a:bodyPr>
          <a:lstStyle/>
          <a:p>
            <a:pPr algn="ctr"/>
            <a:r>
              <a:rPr lang="en-US" sz="1350" dirty="0">
                <a:solidFill>
                  <a:schemeClr val="tx2"/>
                </a:solidFill>
              </a:rPr>
              <a:t>Balcones spike </a:t>
            </a:r>
            <a:r>
              <a:rPr lang="en-US" sz="1050" dirty="0">
                <a:solidFill>
                  <a:schemeClr val="tx2"/>
                </a:solidFill>
              </a:rPr>
              <a:t>(</a:t>
            </a:r>
            <a:r>
              <a:rPr lang="en-US" sz="900" i="1" dirty="0">
                <a:solidFill>
                  <a:schemeClr val="tx2"/>
                </a:solidFill>
              </a:rPr>
              <a:t>Fusconaia iheringi)</a:t>
            </a:r>
          </a:p>
          <a:p>
            <a:pPr algn="ctr"/>
            <a:r>
              <a:rPr lang="en-US" sz="1200" b="1" dirty="0">
                <a:solidFill>
                  <a:schemeClr val="tx2"/>
                </a:solidFill>
              </a:rPr>
              <a:t>Proposed as Endangered</a:t>
            </a:r>
          </a:p>
        </p:txBody>
      </p:sp>
      <p:sp>
        <p:nvSpPr>
          <p:cNvPr id="10" name="TextBox 9">
            <a:extLst>
              <a:ext uri="{FF2B5EF4-FFF2-40B4-BE49-F238E27FC236}">
                <a16:creationId xmlns:a16="http://schemas.microsoft.com/office/drawing/2014/main" id="{67562E8D-744E-4216-91FC-83DCB87D8387}"/>
              </a:ext>
            </a:extLst>
          </p:cNvPr>
          <p:cNvSpPr txBox="1"/>
          <p:nvPr/>
        </p:nvSpPr>
        <p:spPr>
          <a:xfrm>
            <a:off x="6364799" y="1934338"/>
            <a:ext cx="1590676" cy="219291"/>
          </a:xfrm>
          <a:prstGeom prst="rect">
            <a:avLst/>
          </a:prstGeom>
          <a:noFill/>
        </p:spPr>
        <p:txBody>
          <a:bodyPr wrap="square" rtlCol="0">
            <a:spAutoFit/>
          </a:bodyPr>
          <a:lstStyle/>
          <a:p>
            <a:r>
              <a:rPr lang="en-US" sz="825" dirty="0">
                <a:solidFill>
                  <a:schemeClr val="bg1"/>
                </a:solidFill>
              </a:rPr>
              <a:t>G. Pandolfi – FWS </a:t>
            </a:r>
          </a:p>
        </p:txBody>
      </p:sp>
      <p:sp>
        <p:nvSpPr>
          <p:cNvPr id="11" name="TextBox 10">
            <a:extLst>
              <a:ext uri="{FF2B5EF4-FFF2-40B4-BE49-F238E27FC236}">
                <a16:creationId xmlns:a16="http://schemas.microsoft.com/office/drawing/2014/main" id="{A613E0CE-0044-45D7-B6BE-62072C7F5815}"/>
              </a:ext>
            </a:extLst>
          </p:cNvPr>
          <p:cNvSpPr txBox="1"/>
          <p:nvPr/>
        </p:nvSpPr>
        <p:spPr>
          <a:xfrm>
            <a:off x="3635514" y="1959386"/>
            <a:ext cx="1590676" cy="219291"/>
          </a:xfrm>
          <a:prstGeom prst="rect">
            <a:avLst/>
          </a:prstGeom>
          <a:noFill/>
        </p:spPr>
        <p:txBody>
          <a:bodyPr wrap="square" rtlCol="0">
            <a:spAutoFit/>
          </a:bodyPr>
          <a:lstStyle/>
          <a:p>
            <a:r>
              <a:rPr lang="en-US" sz="825" dirty="0">
                <a:solidFill>
                  <a:schemeClr val="bg1"/>
                </a:solidFill>
              </a:rPr>
              <a:t>G. Pandolfi – FWS</a:t>
            </a:r>
          </a:p>
        </p:txBody>
      </p:sp>
      <p:sp>
        <p:nvSpPr>
          <p:cNvPr id="12" name="TextBox 11">
            <a:extLst>
              <a:ext uri="{FF2B5EF4-FFF2-40B4-BE49-F238E27FC236}">
                <a16:creationId xmlns:a16="http://schemas.microsoft.com/office/drawing/2014/main" id="{992FE7E7-2AE0-49C1-9013-C191F1C4B1EB}"/>
              </a:ext>
            </a:extLst>
          </p:cNvPr>
          <p:cNvSpPr txBox="1"/>
          <p:nvPr/>
        </p:nvSpPr>
        <p:spPr>
          <a:xfrm>
            <a:off x="3418281" y="5511377"/>
            <a:ext cx="2571750" cy="484748"/>
          </a:xfrm>
          <a:prstGeom prst="rect">
            <a:avLst/>
          </a:prstGeom>
          <a:noFill/>
        </p:spPr>
        <p:txBody>
          <a:bodyPr wrap="square" rtlCol="0">
            <a:spAutoFit/>
          </a:bodyPr>
          <a:lstStyle/>
          <a:p>
            <a:pPr algn="ctr"/>
            <a:r>
              <a:rPr lang="en-US" sz="1350" dirty="0">
                <a:solidFill>
                  <a:schemeClr val="tx2"/>
                </a:solidFill>
              </a:rPr>
              <a:t>Texas fawnsfoot </a:t>
            </a:r>
            <a:r>
              <a:rPr lang="en-US" sz="1050" dirty="0">
                <a:solidFill>
                  <a:schemeClr val="tx2"/>
                </a:solidFill>
              </a:rPr>
              <a:t>(</a:t>
            </a:r>
            <a:r>
              <a:rPr lang="en-US" sz="900" i="1" dirty="0">
                <a:solidFill>
                  <a:schemeClr val="tx2"/>
                </a:solidFill>
              </a:rPr>
              <a:t>Truncilla macrodon)</a:t>
            </a:r>
          </a:p>
          <a:p>
            <a:pPr algn="ctr"/>
            <a:r>
              <a:rPr lang="en-US" sz="1200" b="1" dirty="0">
                <a:solidFill>
                  <a:schemeClr val="tx2"/>
                </a:solidFill>
              </a:rPr>
              <a:t>Proposed as Threatened</a:t>
            </a:r>
          </a:p>
        </p:txBody>
      </p:sp>
      <p:pic>
        <p:nvPicPr>
          <p:cNvPr id="1027" name="Picture 3">
            <a:extLst>
              <a:ext uri="{FF2B5EF4-FFF2-40B4-BE49-F238E27FC236}">
                <a16:creationId xmlns:a16="http://schemas.microsoft.com/office/drawing/2014/main" id="{A2777556-CA3F-4DCC-BA95-3DD41794A4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12" t="26957" r="4757" b="25018"/>
          <a:stretch/>
        </p:blipFill>
        <p:spPr bwMode="auto">
          <a:xfrm>
            <a:off x="587946" y="1853346"/>
            <a:ext cx="2470618" cy="181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2FF5091-B320-4248-9422-13D2D49F2E79}"/>
              </a:ext>
            </a:extLst>
          </p:cNvPr>
          <p:cNvSpPr txBox="1"/>
          <p:nvPr/>
        </p:nvSpPr>
        <p:spPr>
          <a:xfrm>
            <a:off x="1270933" y="3330897"/>
            <a:ext cx="1590676" cy="219291"/>
          </a:xfrm>
          <a:prstGeom prst="rect">
            <a:avLst/>
          </a:prstGeom>
          <a:noFill/>
        </p:spPr>
        <p:txBody>
          <a:bodyPr wrap="square" rtlCol="0">
            <a:spAutoFit/>
          </a:bodyPr>
          <a:lstStyle/>
          <a:p>
            <a:r>
              <a:rPr lang="en-US" sz="825" dirty="0">
                <a:solidFill>
                  <a:schemeClr val="bg1"/>
                </a:solidFill>
              </a:rPr>
              <a:t>L. Benton – LCRA</a:t>
            </a:r>
          </a:p>
        </p:txBody>
      </p:sp>
      <p:sp>
        <p:nvSpPr>
          <p:cNvPr id="17" name="TextBox 16">
            <a:extLst>
              <a:ext uri="{FF2B5EF4-FFF2-40B4-BE49-F238E27FC236}">
                <a16:creationId xmlns:a16="http://schemas.microsoft.com/office/drawing/2014/main" id="{C8FB0748-C3D3-49C5-8652-4A1F4400D9FD}"/>
              </a:ext>
            </a:extLst>
          </p:cNvPr>
          <p:cNvSpPr txBox="1"/>
          <p:nvPr/>
        </p:nvSpPr>
        <p:spPr>
          <a:xfrm>
            <a:off x="4084440" y="5124613"/>
            <a:ext cx="1590676" cy="219291"/>
          </a:xfrm>
          <a:prstGeom prst="rect">
            <a:avLst/>
          </a:prstGeom>
          <a:noFill/>
        </p:spPr>
        <p:txBody>
          <a:bodyPr wrap="square" rtlCol="0">
            <a:spAutoFit/>
          </a:bodyPr>
          <a:lstStyle/>
          <a:p>
            <a:r>
              <a:rPr lang="en-US" sz="825" dirty="0">
                <a:solidFill>
                  <a:schemeClr val="bg1"/>
                </a:solidFill>
              </a:rPr>
              <a:t>L. Benton – LCRA</a:t>
            </a:r>
          </a:p>
        </p:txBody>
      </p:sp>
      <p:sp>
        <p:nvSpPr>
          <p:cNvPr id="3" name="Footer Placeholder 2">
            <a:extLst>
              <a:ext uri="{FF2B5EF4-FFF2-40B4-BE49-F238E27FC236}">
                <a16:creationId xmlns:a16="http://schemas.microsoft.com/office/drawing/2014/main" id="{A8502C0C-8F2F-43C6-A3D1-A5907CDEE78C}"/>
              </a:ext>
            </a:extLst>
          </p:cNvPr>
          <p:cNvSpPr>
            <a:spLocks noGrp="1"/>
          </p:cNvSpPr>
          <p:nvPr>
            <p:ph type="ftr" sz="quarter" idx="11"/>
          </p:nvPr>
        </p:nvSpPr>
        <p:spPr/>
        <p:txBody>
          <a:bodyPr/>
          <a:lstStyle/>
          <a:p>
            <a:r>
              <a:rPr lang="en-US" dirty="0"/>
              <a:t>CONFIDENTIAL: ATTORNEY-CLIENT PRIVILEGED COMMUNICATION</a:t>
            </a:r>
          </a:p>
        </p:txBody>
      </p:sp>
      <p:sp>
        <p:nvSpPr>
          <p:cNvPr id="6" name="Slide Number Placeholder 5">
            <a:extLst>
              <a:ext uri="{FF2B5EF4-FFF2-40B4-BE49-F238E27FC236}">
                <a16:creationId xmlns:a16="http://schemas.microsoft.com/office/drawing/2014/main" id="{27187203-287D-464B-A20F-C50E64258B48}"/>
              </a:ext>
            </a:extLst>
          </p:cNvPr>
          <p:cNvSpPr>
            <a:spLocks noGrp="1"/>
          </p:cNvSpPr>
          <p:nvPr>
            <p:ph type="sldNum" sz="quarter" idx="12"/>
          </p:nvPr>
        </p:nvSpPr>
        <p:spPr/>
        <p:txBody>
          <a:bodyPr/>
          <a:lstStyle/>
          <a:p>
            <a:fld id="{84DC600F-AE70-F844-9A33-EAF1AF575163}" type="slidenum">
              <a:rPr lang="en-US" smtClean="0"/>
              <a:pPr/>
              <a:t>2</a:t>
            </a:fld>
            <a:endParaRPr lang="en-US" dirty="0"/>
          </a:p>
        </p:txBody>
      </p:sp>
      <p:sp>
        <p:nvSpPr>
          <p:cNvPr id="2" name="Title 1">
            <a:extLst>
              <a:ext uri="{FF2B5EF4-FFF2-40B4-BE49-F238E27FC236}">
                <a16:creationId xmlns:a16="http://schemas.microsoft.com/office/drawing/2014/main" id="{6B35F514-E4C3-4921-9C0D-A6D9B6DB3F53}"/>
              </a:ext>
            </a:extLst>
          </p:cNvPr>
          <p:cNvSpPr>
            <a:spLocks noGrp="1"/>
          </p:cNvSpPr>
          <p:nvPr>
            <p:ph type="title"/>
          </p:nvPr>
        </p:nvSpPr>
        <p:spPr>
          <a:xfrm>
            <a:off x="321469" y="418152"/>
            <a:ext cx="8740589" cy="1034129"/>
          </a:xfrm>
        </p:spPr>
        <p:txBody>
          <a:bodyPr/>
          <a:lstStyle/>
          <a:p>
            <a:r>
              <a:rPr lang="en-US" sz="4800" dirty="0"/>
              <a:t>Colorado River Mussels</a:t>
            </a:r>
            <a:br>
              <a:rPr lang="en-US" sz="4800" dirty="0"/>
            </a:br>
            <a:r>
              <a:rPr lang="en-US" sz="2000" dirty="0"/>
              <a:t>(just the ESA-proposed ones…we have lots more)</a:t>
            </a:r>
            <a:endParaRPr lang="en-US" sz="4800" dirty="0"/>
          </a:p>
        </p:txBody>
      </p:sp>
    </p:spTree>
    <p:extLst>
      <p:ext uri="{BB962C8B-B14F-4D97-AF65-F5344CB8AC3E}">
        <p14:creationId xmlns:p14="http://schemas.microsoft.com/office/powerpoint/2010/main" val="94370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Candidate Conservation Agreement with Assurances (CCAA)</a:t>
            </a:r>
          </a:p>
        </p:txBody>
      </p:sp>
      <p:sp>
        <p:nvSpPr>
          <p:cNvPr id="3" name="Content Placeholder 2"/>
          <p:cNvSpPr>
            <a:spLocks noGrp="1"/>
          </p:cNvSpPr>
          <p:nvPr>
            <p:ph idx="1"/>
          </p:nvPr>
        </p:nvSpPr>
        <p:spPr/>
        <p:txBody>
          <a:bodyPr>
            <a:normAutofit fontScale="92500"/>
          </a:bodyPr>
          <a:lstStyle/>
          <a:p>
            <a:r>
              <a:rPr lang="en-US" dirty="0"/>
              <a:t>Formal agreement between FWS and one or more parties </a:t>
            </a:r>
            <a:r>
              <a:rPr lang="en-US" u="sng" dirty="0"/>
              <a:t>before a species is listed</a:t>
            </a:r>
            <a:endParaRPr lang="en-US" dirty="0"/>
          </a:p>
          <a:p>
            <a:r>
              <a:rPr lang="en-US" dirty="0"/>
              <a:t>Must provide a “net conservation benefit” to the species through voluntary conservation actions</a:t>
            </a:r>
          </a:p>
          <a:p>
            <a:r>
              <a:rPr lang="en-US" dirty="0"/>
              <a:t>If species are listed, incidental take permit is issued for the Covered Activities in the CCAA</a:t>
            </a:r>
          </a:p>
          <a:p>
            <a:pPr lvl="1"/>
            <a:endParaRPr lang="en-US" dirty="0"/>
          </a:p>
        </p:txBody>
      </p:sp>
      <p:sp>
        <p:nvSpPr>
          <p:cNvPr id="4" name="Footer Placeholder 3"/>
          <p:cNvSpPr>
            <a:spLocks noGrp="1"/>
          </p:cNvSpPr>
          <p:nvPr>
            <p:ph type="ftr" sz="quarter" idx="3"/>
          </p:nvPr>
        </p:nvSpPr>
        <p:spPr/>
        <p:txBody>
          <a:bodyPr/>
          <a:lstStyle/>
          <a:p>
            <a:endParaRPr lang="en-US"/>
          </a:p>
        </p:txBody>
      </p:sp>
      <p:sp>
        <p:nvSpPr>
          <p:cNvPr id="5" name="Slide Number Placeholder 4"/>
          <p:cNvSpPr>
            <a:spLocks noGrp="1"/>
          </p:cNvSpPr>
          <p:nvPr>
            <p:ph type="sldNum" sz="quarter" idx="4"/>
          </p:nvPr>
        </p:nvSpPr>
        <p:spPr/>
        <p:txBody>
          <a:bodyPr/>
          <a:lstStyle/>
          <a:p>
            <a:fld id="{9D979EDB-2230-F44C-A3E4-41D64C801C75}" type="slidenum">
              <a:rPr lang="en-US" smtClean="0"/>
              <a:pPr/>
              <a:t>3</a:t>
            </a:fld>
            <a:endParaRPr lang="en-US"/>
          </a:p>
        </p:txBody>
      </p:sp>
    </p:spTree>
    <p:extLst>
      <p:ext uri="{BB962C8B-B14F-4D97-AF65-F5344CB8AC3E}">
        <p14:creationId xmlns:p14="http://schemas.microsoft.com/office/powerpoint/2010/main" val="244664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D9578250-8D7D-4E3F-A48A-FD47EBA2FC39}"/>
              </a:ext>
            </a:extLst>
          </p:cNvPr>
          <p:cNvSpPr>
            <a:spLocks noGrp="1"/>
          </p:cNvSpPr>
          <p:nvPr>
            <p:ph type="ftr" sz="quarter" idx="11"/>
          </p:nvPr>
        </p:nvSpPr>
        <p:spPr/>
        <p:txBody>
          <a:bodyPr/>
          <a:lstStyle/>
          <a:p>
            <a:pPr defTabSz="685800"/>
            <a:r>
              <a:rPr lang="en-US" dirty="0">
                <a:solidFill>
                  <a:srgbClr val="E7E6E6">
                    <a:lumMod val="75000"/>
                  </a:srgbClr>
                </a:solidFill>
                <a:latin typeface="Arial" panose="020B0604020202020204"/>
              </a:rPr>
              <a:t>CONFIDENTIAL: ATTORNEY-CLIENT PRIVILEGED COMMUNICATION</a:t>
            </a:r>
          </a:p>
        </p:txBody>
      </p:sp>
      <p:sp>
        <p:nvSpPr>
          <p:cNvPr id="10" name="Slide Number Placeholder 9">
            <a:extLst>
              <a:ext uri="{FF2B5EF4-FFF2-40B4-BE49-F238E27FC236}">
                <a16:creationId xmlns:a16="http://schemas.microsoft.com/office/drawing/2014/main" id="{95577776-52B4-4B5E-8370-B776DB7727F2}"/>
              </a:ext>
            </a:extLst>
          </p:cNvPr>
          <p:cNvSpPr>
            <a:spLocks noGrp="1"/>
          </p:cNvSpPr>
          <p:nvPr>
            <p:ph type="sldNum" sz="quarter" idx="12"/>
          </p:nvPr>
        </p:nvSpPr>
        <p:spPr/>
        <p:txBody>
          <a:bodyPr/>
          <a:lstStyle/>
          <a:p>
            <a:pPr defTabSz="685800"/>
            <a:fld id="{84DC600F-AE70-F844-9A33-EAF1AF575163}" type="slidenum">
              <a:rPr lang="en-US">
                <a:solidFill>
                  <a:srgbClr val="E7E6E6">
                    <a:lumMod val="75000"/>
                  </a:srgbClr>
                </a:solidFill>
                <a:latin typeface="Arial" panose="020B0604020202020204"/>
              </a:rPr>
              <a:pPr defTabSz="685800"/>
              <a:t>4</a:t>
            </a:fld>
            <a:endParaRPr lang="en-US" dirty="0">
              <a:solidFill>
                <a:srgbClr val="E7E6E6">
                  <a:lumMod val="75000"/>
                </a:srgbClr>
              </a:solidFill>
              <a:latin typeface="Arial" panose="020B0604020202020204"/>
            </a:endParaRPr>
          </a:p>
        </p:txBody>
      </p:sp>
      <p:sp>
        <p:nvSpPr>
          <p:cNvPr id="7" name="Title 6">
            <a:extLst>
              <a:ext uri="{FF2B5EF4-FFF2-40B4-BE49-F238E27FC236}">
                <a16:creationId xmlns:a16="http://schemas.microsoft.com/office/drawing/2014/main" id="{15C3CF1C-D7D9-473A-93A2-8BCC247149B1}"/>
              </a:ext>
            </a:extLst>
          </p:cNvPr>
          <p:cNvSpPr>
            <a:spLocks noGrp="1"/>
          </p:cNvSpPr>
          <p:nvPr>
            <p:ph type="title"/>
          </p:nvPr>
        </p:nvSpPr>
        <p:spPr>
          <a:xfrm>
            <a:off x="1146249" y="118200"/>
            <a:ext cx="6291303" cy="549381"/>
          </a:xfrm>
        </p:spPr>
        <p:txBody>
          <a:bodyPr/>
          <a:lstStyle/>
          <a:p>
            <a:pPr algn="ctr"/>
            <a:r>
              <a:rPr lang="en-US" dirty="0"/>
              <a:t>Covered Area</a:t>
            </a:r>
          </a:p>
        </p:txBody>
      </p:sp>
      <p:pic>
        <p:nvPicPr>
          <p:cNvPr id="11" name="Picture 10" descr="Map of all Conservation Zones depicted, as described in Section 6 of the CCAA.">
            <a:extLst>
              <a:ext uri="{FF2B5EF4-FFF2-40B4-BE49-F238E27FC236}">
                <a16:creationId xmlns:a16="http://schemas.microsoft.com/office/drawing/2014/main" id="{71563D55-37CA-48AD-BEA3-3A7A24877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271" y="684640"/>
            <a:ext cx="7937459" cy="6133360"/>
          </a:xfrm>
          <a:prstGeom prst="rect">
            <a:avLst/>
          </a:prstGeom>
          <a:scene3d>
            <a:camera prst="orthographicFront">
              <a:rot lat="0" lon="540000" rev="0"/>
            </a:camera>
            <a:lightRig rig="threePt" dir="t"/>
          </a:scene3d>
        </p:spPr>
      </p:pic>
      <p:sp>
        <p:nvSpPr>
          <p:cNvPr id="8" name="Title 6">
            <a:extLst>
              <a:ext uri="{FF2B5EF4-FFF2-40B4-BE49-F238E27FC236}">
                <a16:creationId xmlns:a16="http://schemas.microsoft.com/office/drawing/2014/main" id="{42F471E8-F190-4101-9032-C2E828388486}"/>
              </a:ext>
            </a:extLst>
          </p:cNvPr>
          <p:cNvSpPr txBox="1">
            <a:spLocks/>
          </p:cNvSpPr>
          <p:nvPr/>
        </p:nvSpPr>
        <p:spPr>
          <a:xfrm>
            <a:off x="6207667" y="870774"/>
            <a:ext cx="2734627" cy="2870016"/>
          </a:xfrm>
          <a:prstGeom prst="rect">
            <a:avLst/>
          </a:prstGeom>
          <a:solidFill>
            <a:schemeClr val="bg2"/>
          </a:solidFill>
          <a:effectLst>
            <a:outerShdw blurRad="63500" sx="102000" sy="102000" algn="ctr" rotWithShape="0">
              <a:prstClr val="black">
                <a:alpha val="40000"/>
              </a:prstClr>
            </a:outerShdw>
          </a:effectLst>
        </p:spPr>
        <p:txBody>
          <a:bodyPr vert="horz" wrap="square" lIns="68580" tIns="34290" rIns="68580" bIns="34290" rtlCol="0" anchor="ctr" anchorCtr="0">
            <a:spAutoFit/>
          </a:bodyPr>
          <a:lstStyle>
            <a:lvl1pPr algn="l" defTabSz="914400" rtl="0" eaLnBrk="1" latinLnBrk="0" hangingPunct="1">
              <a:lnSpc>
                <a:spcPct val="90000"/>
              </a:lnSpc>
              <a:spcBef>
                <a:spcPct val="0"/>
              </a:spcBef>
              <a:buNone/>
              <a:defRPr sz="4400" b="1" kern="1200" baseline="0">
                <a:solidFill>
                  <a:schemeClr val="bg1"/>
                </a:solidFill>
                <a:latin typeface="+mj-lt"/>
                <a:ea typeface="+mj-ea"/>
                <a:cs typeface="+mj-cs"/>
              </a:defRPr>
            </a:lvl1pPr>
          </a:lstStyle>
          <a:p>
            <a:pPr marL="257175" indent="-257175" defTabSz="685800">
              <a:spcAft>
                <a:spcPts val="750"/>
              </a:spcAft>
              <a:buFont typeface="Arial" panose="020B0604020202020204" pitchFamily="34" charset="0"/>
              <a:buChar char="•"/>
            </a:pPr>
            <a:r>
              <a:rPr lang="en-US" sz="1800" b="0" dirty="0">
                <a:solidFill>
                  <a:srgbClr val="44546A"/>
                </a:solidFill>
                <a:latin typeface="Arial" panose="020B0604020202020204"/>
              </a:rPr>
              <a:t>Zone A – occupied</a:t>
            </a:r>
          </a:p>
          <a:p>
            <a:pPr marL="257175" indent="-257175" defTabSz="685800">
              <a:spcAft>
                <a:spcPts val="750"/>
              </a:spcAft>
              <a:buFont typeface="Arial" panose="020B0604020202020204" pitchFamily="34" charset="0"/>
              <a:buChar char="•"/>
            </a:pPr>
            <a:r>
              <a:rPr lang="en-US" sz="1800" b="0" dirty="0">
                <a:solidFill>
                  <a:srgbClr val="44546A"/>
                </a:solidFill>
                <a:latin typeface="Arial" panose="020B0604020202020204"/>
              </a:rPr>
              <a:t>Zone B – suitable habitat, unoccupied</a:t>
            </a:r>
          </a:p>
          <a:p>
            <a:pPr marL="257175" indent="-257175" defTabSz="685800">
              <a:spcAft>
                <a:spcPts val="750"/>
              </a:spcAft>
              <a:buFont typeface="Arial" panose="020B0604020202020204" pitchFamily="34" charset="0"/>
              <a:buChar char="•"/>
            </a:pPr>
            <a:r>
              <a:rPr lang="en-US" sz="1800" b="0" dirty="0">
                <a:solidFill>
                  <a:srgbClr val="44546A"/>
                </a:solidFill>
                <a:latin typeface="Arial" panose="020B0604020202020204"/>
              </a:rPr>
              <a:t>Zone C – some perennial canals occupied</a:t>
            </a:r>
          </a:p>
          <a:p>
            <a:pPr marL="257175" indent="-257175" defTabSz="685800">
              <a:spcAft>
                <a:spcPts val="750"/>
              </a:spcAft>
              <a:buFont typeface="Arial" panose="020B0604020202020204" pitchFamily="34" charset="0"/>
              <a:buChar char="•"/>
            </a:pPr>
            <a:r>
              <a:rPr lang="en-US" sz="1800" b="0" dirty="0">
                <a:solidFill>
                  <a:srgbClr val="44546A"/>
                </a:solidFill>
                <a:latin typeface="Arial" panose="020B0604020202020204"/>
              </a:rPr>
              <a:t>Zone D – not habitat (reservoirs and downstream of Bay City Dam)</a:t>
            </a:r>
          </a:p>
        </p:txBody>
      </p:sp>
    </p:spTree>
    <p:extLst>
      <p:ext uri="{BB962C8B-B14F-4D97-AF65-F5344CB8AC3E}">
        <p14:creationId xmlns:p14="http://schemas.microsoft.com/office/powerpoint/2010/main" val="2821036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Covered Activities</a:t>
            </a:r>
          </a:p>
        </p:txBody>
      </p:sp>
      <p:sp>
        <p:nvSpPr>
          <p:cNvPr id="3" name="Content Placeholder 2"/>
          <p:cNvSpPr>
            <a:spLocks noGrp="1"/>
          </p:cNvSpPr>
          <p:nvPr>
            <p:ph idx="1"/>
          </p:nvPr>
        </p:nvSpPr>
        <p:spPr>
          <a:xfrm>
            <a:off x="457200" y="1600201"/>
            <a:ext cx="8229600" cy="4143702"/>
          </a:xfrm>
        </p:spPr>
        <p:txBody>
          <a:bodyPr vert="horz" lIns="91440" tIns="45720" rIns="91440" bIns="45720" numCol="2" rtlCol="0" anchor="t">
            <a:normAutofit fontScale="85000" lnSpcReduction="10000"/>
          </a:bodyPr>
          <a:lstStyle/>
          <a:p>
            <a:r>
              <a:rPr lang="en-US" sz="3200" dirty="0"/>
              <a:t>CCAA-Related Measures </a:t>
            </a:r>
          </a:p>
          <a:p>
            <a:r>
              <a:rPr lang="en-US" sz="3200" dirty="0"/>
              <a:t>Operations</a:t>
            </a:r>
          </a:p>
          <a:p>
            <a:r>
              <a:rPr lang="en-US" sz="3200" dirty="0"/>
              <a:t>Inspections, maintenance and repairs</a:t>
            </a:r>
          </a:p>
          <a:p>
            <a:r>
              <a:rPr lang="en-US" sz="3200" dirty="0"/>
              <a:t>Dredging</a:t>
            </a:r>
          </a:p>
          <a:p>
            <a:r>
              <a:rPr lang="en-US" dirty="0"/>
              <a:t>Riverbank stabilization</a:t>
            </a:r>
          </a:p>
          <a:p>
            <a:r>
              <a:rPr lang="en-US" sz="3200" dirty="0"/>
              <a:t>Construction </a:t>
            </a:r>
            <a:r>
              <a:rPr lang="en-US" sz="3200"/>
              <a:t>(limited)</a:t>
            </a:r>
            <a:endParaRPr lang="en-US" sz="3200" dirty="0"/>
          </a:p>
          <a:p>
            <a:r>
              <a:rPr lang="en-US" dirty="0"/>
              <a:t>Flood operations</a:t>
            </a:r>
          </a:p>
          <a:p>
            <a:r>
              <a:rPr lang="en-US" sz="3200" dirty="0"/>
              <a:t>Remediation/restoration </a:t>
            </a:r>
          </a:p>
          <a:p>
            <a:r>
              <a:rPr lang="en-US" dirty="0"/>
              <a:t>Use/maintenance of water crossings</a:t>
            </a:r>
          </a:p>
          <a:p>
            <a:r>
              <a:rPr lang="en-US" sz="3200" dirty="0"/>
              <a:t>Research &amp; monitoring</a:t>
            </a:r>
          </a:p>
          <a:p>
            <a:r>
              <a:rPr lang="en-US" dirty="0"/>
              <a:t>Invasive species management</a:t>
            </a:r>
            <a:endParaRPr lang="en-US" sz="3200"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
        <p:nvSpPr>
          <p:cNvPr id="5" name="Slide Number Placeholder 4"/>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79EDB-2230-F44C-A3E4-41D64C801C75}" type="slidenum">
              <a:rPr kumimoji="0" lang="en-US" sz="1200" b="0" i="0" u="none" strike="noStrike" kern="1200" cap="none" spc="0" normalizeH="0" baseline="0" noProof="0" smtClean="0">
                <a:ln>
                  <a:noFill/>
                </a:ln>
                <a:solidFill>
                  <a:prstClr val="white">
                    <a:lumMod val="9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Tree>
    <p:extLst>
      <p:ext uri="{BB962C8B-B14F-4D97-AF65-F5344CB8AC3E}">
        <p14:creationId xmlns:p14="http://schemas.microsoft.com/office/powerpoint/2010/main" val="1727398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Conservation Strategy</a:t>
            </a:r>
          </a:p>
        </p:txBody>
      </p:sp>
      <p:sp>
        <p:nvSpPr>
          <p:cNvPr id="3" name="Content Placeholder 2"/>
          <p:cNvSpPr>
            <a:spLocks noGrp="1"/>
          </p:cNvSpPr>
          <p:nvPr>
            <p:ph idx="1"/>
          </p:nvPr>
        </p:nvSpPr>
        <p:spPr>
          <a:xfrm>
            <a:off x="457200" y="1600201"/>
            <a:ext cx="8229600" cy="1474595"/>
          </a:xfrm>
        </p:spPr>
        <p:txBody>
          <a:bodyPr>
            <a:normAutofit/>
          </a:bodyPr>
          <a:lstStyle/>
          <a:p>
            <a:r>
              <a:rPr lang="en-US" dirty="0"/>
              <a:t>Avoidance and Minimization Measures</a:t>
            </a:r>
          </a:p>
          <a:p>
            <a:r>
              <a:rPr lang="en-US" dirty="0"/>
              <a:t>Conservation Measures</a:t>
            </a: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
        <p:nvSpPr>
          <p:cNvPr id="5" name="Slide Number Placeholder 4"/>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79EDB-2230-F44C-A3E4-41D64C801C75}" type="slidenum">
              <a:rPr kumimoji="0" lang="en-US" sz="1200" b="0" i="0" u="none" strike="noStrike" kern="1200" cap="none" spc="0" normalizeH="0" baseline="0" noProof="0" smtClean="0">
                <a:ln>
                  <a:noFill/>
                </a:ln>
                <a:solidFill>
                  <a:prstClr val="white">
                    <a:lumMod val="9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123AD3F2-2362-3D96-F549-755E1CB45F79}"/>
              </a:ext>
            </a:extLst>
          </p:cNvPr>
          <p:cNvSpPr txBox="1">
            <a:spLocks/>
          </p:cNvSpPr>
          <p:nvPr/>
        </p:nvSpPr>
        <p:spPr>
          <a:xfrm>
            <a:off x="457200" y="3440305"/>
            <a:ext cx="8229600" cy="147459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rgbClr val="043163"/>
              </a:buClr>
              <a:buFont typeface="Arial"/>
              <a:buChar char="•"/>
              <a:defRPr sz="3200" kern="1200">
                <a:solidFill>
                  <a:srgbClr val="043163"/>
                </a:solidFill>
                <a:latin typeface="Arial"/>
                <a:ea typeface="+mn-ea"/>
                <a:cs typeface="Arial"/>
              </a:defRPr>
            </a:lvl1pPr>
            <a:lvl2pPr marL="742950" indent="-285750" algn="l" defTabSz="457200" rtl="0" eaLnBrk="1" latinLnBrk="0" hangingPunct="1">
              <a:spcBef>
                <a:spcPct val="20000"/>
              </a:spcBef>
              <a:buClr>
                <a:srgbClr val="043163"/>
              </a:buClr>
              <a:buFont typeface="Arial"/>
              <a:buChar char="–"/>
              <a:defRPr sz="2800" kern="1200">
                <a:solidFill>
                  <a:srgbClr val="043163"/>
                </a:solidFill>
                <a:latin typeface="Arial"/>
                <a:ea typeface="+mn-ea"/>
                <a:cs typeface="Arial"/>
              </a:defRPr>
            </a:lvl2pPr>
            <a:lvl3pPr marL="1143000" indent="-228600" algn="l" defTabSz="457200" rtl="0" eaLnBrk="1" latinLnBrk="0" hangingPunct="1">
              <a:spcBef>
                <a:spcPct val="20000"/>
              </a:spcBef>
              <a:buClr>
                <a:srgbClr val="043163"/>
              </a:buClr>
              <a:buFont typeface="Arial"/>
              <a:buChar char="•"/>
              <a:defRPr sz="2400" kern="1200">
                <a:solidFill>
                  <a:srgbClr val="043163"/>
                </a:solidFill>
                <a:latin typeface="Arial"/>
                <a:ea typeface="+mn-ea"/>
                <a:cs typeface="Arial"/>
              </a:defRPr>
            </a:lvl3pPr>
            <a:lvl4pPr marL="1600200" indent="-228600" algn="l" defTabSz="457200" rtl="0" eaLnBrk="1" latinLnBrk="0" hangingPunct="1">
              <a:spcBef>
                <a:spcPct val="20000"/>
              </a:spcBef>
              <a:buClr>
                <a:srgbClr val="043163"/>
              </a:buClr>
              <a:buFont typeface="Arial"/>
              <a:buChar char="–"/>
              <a:defRPr sz="2000" kern="1200">
                <a:solidFill>
                  <a:srgbClr val="043163"/>
                </a:solidFill>
                <a:latin typeface="Arial"/>
                <a:ea typeface="+mn-ea"/>
                <a:cs typeface="Arial"/>
              </a:defRPr>
            </a:lvl4pPr>
            <a:lvl5pPr marL="2057400" indent="-228600" algn="l" defTabSz="457200" rtl="0" eaLnBrk="1" latinLnBrk="0" hangingPunct="1">
              <a:spcBef>
                <a:spcPct val="20000"/>
              </a:spcBef>
              <a:buClr>
                <a:srgbClr val="043163"/>
              </a:buClr>
              <a:buFont typeface="Arial"/>
              <a:buChar char="»"/>
              <a:defRPr sz="2000" kern="1200">
                <a:solidFill>
                  <a:srgbClr val="04316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i="1" dirty="0"/>
              <a:t>Estimated total for both in-kind and out-of-pocket expenses over 20-year term: </a:t>
            </a:r>
          </a:p>
          <a:p>
            <a:pPr marL="0" indent="0" algn="ctr">
              <a:buNone/>
            </a:pPr>
            <a:r>
              <a:rPr lang="en-US" i="1" dirty="0"/>
              <a:t>$38,648,000</a:t>
            </a:r>
          </a:p>
        </p:txBody>
      </p:sp>
    </p:spTree>
    <p:extLst>
      <p:ext uri="{BB962C8B-B14F-4D97-AF65-F5344CB8AC3E}">
        <p14:creationId xmlns:p14="http://schemas.microsoft.com/office/powerpoint/2010/main" val="277904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Avoidance and Minimization Measures</a:t>
            </a:r>
          </a:p>
        </p:txBody>
      </p:sp>
      <p:sp>
        <p:nvSpPr>
          <p:cNvPr id="3" name="Content Placeholder 2"/>
          <p:cNvSpPr>
            <a:spLocks noGrp="1"/>
          </p:cNvSpPr>
          <p:nvPr>
            <p:ph idx="1"/>
          </p:nvPr>
        </p:nvSpPr>
        <p:spPr/>
        <p:txBody>
          <a:bodyPr>
            <a:normAutofit fontScale="85000" lnSpcReduction="20000"/>
          </a:bodyPr>
          <a:lstStyle/>
          <a:p>
            <a:r>
              <a:rPr lang="en-US" dirty="0"/>
              <a:t>No new on-channel dams/reservoirs</a:t>
            </a:r>
          </a:p>
          <a:p>
            <a:r>
              <a:rPr lang="en-US" dirty="0"/>
              <a:t>Limitations on new or modified diversion facilities to protect subsistence flows while allowing full pumping of our water rights</a:t>
            </a:r>
          </a:p>
          <a:p>
            <a:r>
              <a:rPr lang="en-US" dirty="0"/>
              <a:t>Reduce site-level disturbance</a:t>
            </a:r>
          </a:p>
          <a:p>
            <a:r>
              <a:rPr lang="en-US" dirty="0"/>
              <a:t>Construction &amp; design BMPs</a:t>
            </a:r>
          </a:p>
          <a:p>
            <a:r>
              <a:rPr lang="en-US" dirty="0"/>
              <a:t>Canal relocations prior to dewatering in perennial canals</a:t>
            </a:r>
          </a:p>
          <a:p>
            <a:r>
              <a:rPr lang="en-US" dirty="0"/>
              <a:t>Work group focused on Onion Creek Tx </a:t>
            </a:r>
            <a:r>
              <a:rPr lang="en-US" dirty="0" err="1"/>
              <a:t>fatmucket</a:t>
            </a:r>
            <a:endParaRPr lang="en-US"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
        <p:nvSpPr>
          <p:cNvPr id="5" name="Slide Number Placeholder 4"/>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79EDB-2230-F44C-A3E4-41D64C801C75}" type="slidenum">
              <a:rPr kumimoji="0" lang="en-US" sz="1200" b="0" i="0" u="none" strike="noStrike" kern="1200" cap="none" spc="0" normalizeH="0" baseline="0" noProof="0" smtClean="0">
                <a:ln>
                  <a:noFill/>
                </a:ln>
                <a:solidFill>
                  <a:prstClr val="white">
                    <a:lumMod val="9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Tree>
    <p:extLst>
      <p:ext uri="{BB962C8B-B14F-4D97-AF65-F5344CB8AC3E}">
        <p14:creationId xmlns:p14="http://schemas.microsoft.com/office/powerpoint/2010/main" val="4176398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Conservation Measures</a:t>
            </a:r>
          </a:p>
        </p:txBody>
      </p:sp>
      <p:sp>
        <p:nvSpPr>
          <p:cNvPr id="3" name="Content Placeholder 2"/>
          <p:cNvSpPr>
            <a:spLocks noGrp="1"/>
          </p:cNvSpPr>
          <p:nvPr>
            <p:ph idx="1"/>
          </p:nvPr>
        </p:nvSpPr>
        <p:spPr/>
        <p:txBody>
          <a:bodyPr>
            <a:normAutofit fontScale="77500" lnSpcReduction="20000"/>
          </a:bodyPr>
          <a:lstStyle/>
          <a:p>
            <a:pPr marL="57150" indent="0">
              <a:buNone/>
            </a:pPr>
            <a:r>
              <a:rPr lang="en-US" dirty="0"/>
              <a:t>Generally - collaborate on research and monitoring activities and continued stewardship of land and water resources within the basin</a:t>
            </a:r>
          </a:p>
          <a:p>
            <a:pPr marL="57150" indent="0">
              <a:buNone/>
            </a:pPr>
            <a:endParaRPr lang="en-US" dirty="0"/>
          </a:p>
          <a:p>
            <a:pPr marL="57150" indent="0">
              <a:buNone/>
            </a:pPr>
            <a:r>
              <a:rPr lang="en-US" dirty="0"/>
              <a:t>Specifics:</a:t>
            </a:r>
          </a:p>
          <a:p>
            <a:r>
              <a:rPr lang="en-US" dirty="0"/>
              <a:t>Water Quantity </a:t>
            </a:r>
          </a:p>
          <a:p>
            <a:r>
              <a:rPr lang="en-US" dirty="0"/>
              <a:t>Water Quality</a:t>
            </a:r>
          </a:p>
          <a:p>
            <a:r>
              <a:rPr lang="en-US" dirty="0"/>
              <a:t>Invasive Species </a:t>
            </a:r>
          </a:p>
          <a:p>
            <a:r>
              <a:rPr lang="en-US" dirty="0"/>
              <a:t>Population Enhancement and Protection</a:t>
            </a:r>
          </a:p>
          <a:p>
            <a:r>
              <a:rPr lang="en-US" dirty="0"/>
              <a:t>Land Conservation Measures</a:t>
            </a: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
        <p:nvSpPr>
          <p:cNvPr id="5" name="Slide Number Placeholder 4"/>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79EDB-2230-F44C-A3E4-41D64C801C75}" type="slidenum">
              <a:rPr kumimoji="0" lang="en-US" sz="1200" b="0" i="0" u="none" strike="noStrike" kern="1200" cap="none" spc="0" normalizeH="0" baseline="0" noProof="0" smtClean="0">
                <a:ln>
                  <a:noFill/>
                </a:ln>
                <a:solidFill>
                  <a:prstClr val="white">
                    <a:lumMod val="9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lumMod val="95000"/>
                </a:prstClr>
              </a:solidFill>
              <a:effectLst/>
              <a:uLnTx/>
              <a:uFillTx/>
              <a:latin typeface="Arial"/>
              <a:ea typeface="+mn-ea"/>
              <a:cs typeface="+mn-cs"/>
            </a:endParaRPr>
          </a:p>
        </p:txBody>
      </p:sp>
    </p:spTree>
    <p:extLst>
      <p:ext uri="{BB962C8B-B14F-4D97-AF65-F5344CB8AC3E}">
        <p14:creationId xmlns:p14="http://schemas.microsoft.com/office/powerpoint/2010/main" val="199125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412D-EECC-67D8-AEA9-E3C9AEBA4C21}"/>
              </a:ext>
            </a:extLst>
          </p:cNvPr>
          <p:cNvSpPr>
            <a:spLocks noGrp="1"/>
          </p:cNvSpPr>
          <p:nvPr>
            <p:ph type="title"/>
          </p:nvPr>
        </p:nvSpPr>
        <p:spPr>
          <a:xfrm>
            <a:off x="457200" y="105997"/>
            <a:ext cx="8229600" cy="1143000"/>
          </a:xfrm>
        </p:spPr>
        <p:txBody>
          <a:bodyPr/>
          <a:lstStyle/>
          <a:p>
            <a:r>
              <a:rPr lang="en-US" dirty="0"/>
              <a:t>Additional CCAA Components</a:t>
            </a:r>
          </a:p>
        </p:txBody>
      </p:sp>
      <p:sp>
        <p:nvSpPr>
          <p:cNvPr id="3" name="Content Placeholder 2">
            <a:extLst>
              <a:ext uri="{FF2B5EF4-FFF2-40B4-BE49-F238E27FC236}">
                <a16:creationId xmlns:a16="http://schemas.microsoft.com/office/drawing/2014/main" id="{30039982-15B8-B8EA-DFBE-DE1D078CA6F7}"/>
              </a:ext>
            </a:extLst>
          </p:cNvPr>
          <p:cNvSpPr>
            <a:spLocks noGrp="1"/>
          </p:cNvSpPr>
          <p:nvPr>
            <p:ph idx="1"/>
          </p:nvPr>
        </p:nvSpPr>
        <p:spPr>
          <a:xfrm>
            <a:off x="457200" y="1075174"/>
            <a:ext cx="8229600" cy="4652387"/>
          </a:xfrm>
        </p:spPr>
        <p:txBody>
          <a:bodyPr>
            <a:normAutofit/>
          </a:bodyPr>
          <a:lstStyle/>
          <a:p>
            <a:r>
              <a:rPr lang="en-US" dirty="0"/>
              <a:t>Monitoring and Reporting</a:t>
            </a:r>
          </a:p>
          <a:p>
            <a:r>
              <a:rPr lang="en-US" dirty="0"/>
              <a:t>Adaptive Management Plan and Program</a:t>
            </a:r>
            <a:endParaRPr lang="en-US" sz="2800" i="1" dirty="0"/>
          </a:p>
          <a:p>
            <a:r>
              <a:rPr lang="en-US" dirty="0"/>
              <a:t>Incidental Take Estimates (Habitat Surrogate)</a:t>
            </a:r>
          </a:p>
          <a:p>
            <a:r>
              <a:rPr lang="en-US" dirty="0"/>
              <a:t>Regulatory Assurances</a:t>
            </a:r>
          </a:p>
          <a:p>
            <a:r>
              <a:rPr lang="en-US" dirty="0"/>
              <a:t>Changed or Unforeseen Circumstances</a:t>
            </a:r>
          </a:p>
        </p:txBody>
      </p:sp>
      <p:sp>
        <p:nvSpPr>
          <p:cNvPr id="4" name="Footer Placeholder 3">
            <a:extLst>
              <a:ext uri="{FF2B5EF4-FFF2-40B4-BE49-F238E27FC236}">
                <a16:creationId xmlns:a16="http://schemas.microsoft.com/office/drawing/2014/main" id="{3EE30675-E3BA-CB18-45AF-0F6922783E5B}"/>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345FEBE1-6499-E09C-2338-178CE725B259}"/>
              </a:ext>
            </a:extLst>
          </p:cNvPr>
          <p:cNvSpPr>
            <a:spLocks noGrp="1"/>
          </p:cNvSpPr>
          <p:nvPr>
            <p:ph type="sldNum" sz="quarter" idx="4"/>
          </p:nvPr>
        </p:nvSpPr>
        <p:spPr/>
        <p:txBody>
          <a:bodyPr/>
          <a:lstStyle/>
          <a:p>
            <a:fld id="{9D979EDB-2230-F44C-A3E4-41D64C801C75}" type="slidenum">
              <a:rPr lang="en-US" smtClean="0"/>
              <a:pPr/>
              <a:t>9</a:t>
            </a:fld>
            <a:endParaRPr lang="en-US"/>
          </a:p>
        </p:txBody>
      </p:sp>
    </p:spTree>
    <p:extLst>
      <p:ext uri="{BB962C8B-B14F-4D97-AF65-F5344CB8AC3E}">
        <p14:creationId xmlns:p14="http://schemas.microsoft.com/office/powerpoint/2010/main" val="2094521084"/>
      </p:ext>
    </p:extLst>
  </p:cSld>
  <p:clrMapOvr>
    <a:masterClrMapping/>
  </p:clrMapOvr>
</p:sld>
</file>

<file path=ppt/theme/theme1.xml><?xml version="1.0" encoding="utf-8"?>
<a:theme xmlns:a="http://schemas.openxmlformats.org/drawingml/2006/main" name="LCRA PPT Template-Blue Wave_standard">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CRA 2020">
  <a:themeElements>
    <a:clrScheme name="LCRA 2020">
      <a:dk1>
        <a:srgbClr val="000000"/>
      </a:dk1>
      <a:lt1>
        <a:srgbClr val="FFFFFF"/>
      </a:lt1>
      <a:dk2>
        <a:srgbClr val="44546A"/>
      </a:dk2>
      <a:lt2>
        <a:srgbClr val="E7E6E6"/>
      </a:lt2>
      <a:accent1>
        <a:srgbClr val="0077C8"/>
      </a:accent1>
      <a:accent2>
        <a:srgbClr val="FFA300"/>
      </a:accent2>
      <a:accent3>
        <a:srgbClr val="830B55"/>
      </a:accent3>
      <a:accent4>
        <a:srgbClr val="FE5000"/>
      </a:accent4>
      <a:accent5>
        <a:srgbClr val="00AEC7"/>
      </a:accent5>
      <a:accent6>
        <a:srgbClr val="78BE20"/>
      </a:accent6>
      <a:hlink>
        <a:srgbClr val="002C71"/>
      </a:hlink>
      <a:folHlink>
        <a:srgbClr val="614B7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FDE96A8-5CD1-BA46-9CAF-91F64CFAB1C0}" vid="{68857F66-77AD-6C49-8799-9EA8C45502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50fd0f5-fc55-4b17-89d0-196ad44a3fdd">
      <UserInfo>
        <DisplayName>Lyn Clancy</DisplayName>
        <AccountId>32</AccountId>
        <AccountType/>
      </UserInfo>
      <UserInfo>
        <DisplayName>John Hofmann</DisplayName>
        <AccountId>30</AccountId>
        <AccountType/>
      </UserInfo>
      <UserInfo>
        <DisplayName>Bryan Cook</DisplayName>
        <AccountId>17</AccountId>
        <AccountType/>
      </UserInfo>
      <UserInfo>
        <DisplayName>Lisa Benton</DisplayName>
        <AccountId>20</AccountId>
        <AccountType/>
      </UserInfo>
    </SharedWithUsers>
    <_activity xmlns="ccb29737-b95b-4fd6-806e-e9d227f1ee2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C06A7D84C7E741B5DCC1444E0A6DB1" ma:contentTypeVersion="13" ma:contentTypeDescription="Create a new document." ma:contentTypeScope="" ma:versionID="ea119ef7e6552b6afefdd53683545a2e">
  <xsd:schema xmlns:xsd="http://www.w3.org/2001/XMLSchema" xmlns:xs="http://www.w3.org/2001/XMLSchema" xmlns:p="http://schemas.microsoft.com/office/2006/metadata/properties" xmlns:ns3="450fd0f5-fc55-4b17-89d0-196ad44a3fdd" xmlns:ns4="ccb29737-b95b-4fd6-806e-e9d227f1ee28" targetNamespace="http://schemas.microsoft.com/office/2006/metadata/properties" ma:root="true" ma:fieldsID="a5a18941db994e4d32bd0035c2462dc3" ns3:_="" ns4:_="">
    <xsd:import namespace="450fd0f5-fc55-4b17-89d0-196ad44a3fdd"/>
    <xsd:import namespace="ccb29737-b95b-4fd6-806e-e9d227f1ee2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0fd0f5-fc55-4b17-89d0-196ad44a3fd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b29737-b95b-4fd6-806e-e9d227f1ee2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5DB121-73EE-4DF0-AD46-22AA5CD8561B}">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50fd0f5-fc55-4b17-89d0-196ad44a3fdd"/>
    <ds:schemaRef ds:uri="http://schemas.microsoft.com/office/2006/documentManagement/types"/>
    <ds:schemaRef ds:uri="ccb29737-b95b-4fd6-806e-e9d227f1ee28"/>
    <ds:schemaRef ds:uri="http://www.w3.org/XML/1998/namespace"/>
    <ds:schemaRef ds:uri="http://purl.org/dc/dcmitype/"/>
  </ds:schemaRefs>
</ds:datastoreItem>
</file>

<file path=customXml/itemProps2.xml><?xml version="1.0" encoding="utf-8"?>
<ds:datastoreItem xmlns:ds="http://schemas.openxmlformats.org/officeDocument/2006/customXml" ds:itemID="{7E7F92E8-E572-4948-B375-FDC4348AE1B9}">
  <ds:schemaRefs>
    <ds:schemaRef ds:uri="http://schemas.microsoft.com/sharepoint/v3/contenttype/forms"/>
  </ds:schemaRefs>
</ds:datastoreItem>
</file>

<file path=customXml/itemProps3.xml><?xml version="1.0" encoding="utf-8"?>
<ds:datastoreItem xmlns:ds="http://schemas.openxmlformats.org/officeDocument/2006/customXml" ds:itemID="{97B54F52-8DD5-4136-9FFE-62BCE1D8F2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0fd0f5-fc55-4b17-89d0-196ad44a3fdd"/>
    <ds:schemaRef ds:uri="ccb29737-b95b-4fd6-806e-e9d227f1ee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LCRA-PPT-Template-Blue-Wave-standard</Template>
  <TotalTime>1221</TotalTime>
  <Words>1314</Words>
  <Application>Microsoft Office PowerPoint</Application>
  <PresentationFormat>On-screen Show (4:3)</PresentationFormat>
  <Paragraphs>147</Paragraphs>
  <Slides>10</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Arial Black</vt:lpstr>
      <vt:lpstr>Calibri</vt:lpstr>
      <vt:lpstr>System Font Regular</vt:lpstr>
      <vt:lpstr>Wingdings</vt:lpstr>
      <vt:lpstr>LCRA PPT Template-Blue Wave_standard</vt:lpstr>
      <vt:lpstr>LCRA 2020</vt:lpstr>
      <vt:lpstr>LCRA and LCRA Transmission Services Corporation Candidate Conservation Agreement with Assurances</vt:lpstr>
      <vt:lpstr>Colorado River Mussels (just the ESA-proposed ones…we have lots more)</vt:lpstr>
      <vt:lpstr>Candidate Conservation Agreement with Assurances (CCAA)</vt:lpstr>
      <vt:lpstr>Covered Area</vt:lpstr>
      <vt:lpstr>Covered Activities</vt:lpstr>
      <vt:lpstr>Conservation Strategy</vt:lpstr>
      <vt:lpstr>Avoidance and Minimization Measures</vt:lpstr>
      <vt:lpstr>Conservation Measures</vt:lpstr>
      <vt:lpstr>Additional CCAA Components</vt:lpstr>
      <vt:lpstr>PowerPoint Presentation</vt:lpstr>
    </vt:vector>
  </TitlesOfParts>
  <Company>Lower Colorado River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Boehm</dc:creator>
  <cp:lastModifiedBy>Lyn Clancy</cp:lastModifiedBy>
  <cp:revision>47</cp:revision>
  <cp:lastPrinted>2018-09-04T17:18:06Z</cp:lastPrinted>
  <dcterms:created xsi:type="dcterms:W3CDTF">2016-04-20T14:39:01Z</dcterms:created>
  <dcterms:modified xsi:type="dcterms:W3CDTF">2023-10-31T18:30:28Z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0x01010032C06A7D84C7E741B5DCC1444E0A6DB1</vt:lpwstr>
  </property>
  <property fmtid="{D5CDD505-2E9C-101B-9397-08002B2CF9AE}" pid="3" name="Order">
    <vt:lpwstr>593800.000000000</vt:lpwstr>
  </property>
  <property fmtid="{D5CDD505-2E9C-101B-9397-08002B2CF9AE}" pid="4" name="MediaServiceImageTags">
    <vt:lpwstr/>
  </property>
</Properties>
</file>